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26"/>
  </p:notesMasterIdLst>
  <p:handoutMasterIdLst>
    <p:handoutMasterId r:id="rId27"/>
  </p:handoutMasterIdLst>
  <p:sldIdLst>
    <p:sldId id="448" r:id="rId2"/>
    <p:sldId id="449" r:id="rId3"/>
    <p:sldId id="536" r:id="rId4"/>
    <p:sldId id="455" r:id="rId5"/>
    <p:sldId id="452" r:id="rId6"/>
    <p:sldId id="476" r:id="rId7"/>
    <p:sldId id="456" r:id="rId8"/>
    <p:sldId id="477" r:id="rId9"/>
    <p:sldId id="550" r:id="rId10"/>
    <p:sldId id="551" r:id="rId11"/>
    <p:sldId id="552" r:id="rId12"/>
    <p:sldId id="555" r:id="rId13"/>
    <p:sldId id="554" r:id="rId14"/>
    <p:sldId id="556" r:id="rId15"/>
    <p:sldId id="557" r:id="rId16"/>
    <p:sldId id="558" r:id="rId17"/>
    <p:sldId id="559" r:id="rId18"/>
    <p:sldId id="560" r:id="rId19"/>
    <p:sldId id="561" r:id="rId20"/>
    <p:sldId id="562" r:id="rId21"/>
    <p:sldId id="563" r:id="rId22"/>
    <p:sldId id="564" r:id="rId23"/>
    <p:sldId id="487" r:id="rId24"/>
    <p:sldId id="488" r:id="rId25"/>
  </p:sldIdLst>
  <p:sldSz cx="6858000" cy="991235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95" userDrawn="1">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ha38lSfQyNXFDIvv/HJrMw2Q2md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FE5E46-5AFB-A0B7-9F6C-A2D63654CB88}" name="浅賀 実裕" initials="浅賀" userId="S::miyu.asaka@jinjer01.onmicrosoft.com::ac05857a-b794-4256-8a7d-9b79847c65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津吹さくら"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8D8"/>
    <a:srgbClr val="FFCA08"/>
    <a:srgbClr val="F2F2F2"/>
    <a:srgbClr val="FF0000"/>
    <a:srgbClr val="FFFFFF"/>
    <a:srgbClr val="58A854"/>
    <a:srgbClr val="262626"/>
    <a:srgbClr val="5468C8"/>
    <a:srgbClr val="999999"/>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E148D1-D0B7-474C-A827-A881146C064E}">
  <a:tblStyle styleId="{87E148D1-D0B7-474C-A827-A881146C064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F41AA14-9691-475D-A659-3F8AF213A0F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7" autoAdjust="0"/>
    <p:restoredTop sz="54182" autoAdjust="0"/>
  </p:normalViewPr>
  <p:slideViewPr>
    <p:cSldViewPr snapToGrid="0">
      <p:cViewPr varScale="1">
        <p:scale>
          <a:sx n="77" d="100"/>
          <a:sy n="77" d="100"/>
        </p:scale>
        <p:origin x="3396" y="84"/>
      </p:cViewPr>
      <p:guideLst>
        <p:guide orient="horz" pos="2895"/>
        <p:guide pos="2160"/>
      </p:guideLst>
    </p:cSldViewPr>
  </p:slideViewPr>
  <p:notesTextViewPr>
    <p:cViewPr>
      <p:scale>
        <a:sx n="1" d="1"/>
        <a:sy n="1" d="1"/>
      </p:scale>
      <p:origin x="0" y="0"/>
    </p:cViewPr>
  </p:notesTextViewPr>
  <p:sorterViewPr>
    <p:cViewPr>
      <p:scale>
        <a:sx n="100" d="100"/>
        <a:sy n="100" d="100"/>
      </p:scale>
      <p:origin x="0" y="-660"/>
    </p:cViewPr>
  </p:sorterViewPr>
  <p:notesViewPr>
    <p:cSldViewPr snapToGrid="0">
      <p:cViewPr varScale="1">
        <p:scale>
          <a:sx n="75" d="100"/>
          <a:sy n="75" d="100"/>
        </p:scale>
        <p:origin x="309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77" Type="http://schemas.openxmlformats.org/officeDocument/2006/relationships/viewProps" Target="viewProps.xml"/><Relationship Id="rId8" Type="http://schemas.openxmlformats.org/officeDocument/2006/relationships/slide" Target="slides/slide7.xml"/><Relationship Id="rId8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2A9628-235D-95D6-107C-683CB278E10D}"/>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E9DD151-FA09-C8AA-7888-DFD457026E71}"/>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12ECF690-EECA-45BA-9DAE-84444A807D12}" type="datetimeFigureOut">
              <a:rPr kumimoji="1" lang="ja-JP" altLang="en-US" smtClean="0"/>
              <a:t>2025/5/8</a:t>
            </a:fld>
            <a:endParaRPr kumimoji="1" lang="ja-JP" altLang="en-US"/>
          </a:p>
        </p:txBody>
      </p:sp>
      <p:sp>
        <p:nvSpPr>
          <p:cNvPr id="4" name="フッター プレースホルダー 3">
            <a:extLst>
              <a:ext uri="{FF2B5EF4-FFF2-40B4-BE49-F238E27FC236}">
                <a16:creationId xmlns:a16="http://schemas.microsoft.com/office/drawing/2014/main" id="{B5629C0F-5C6B-5398-6FE2-D5CA82BBC2D1}"/>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FB20C16-0B70-25B0-99A4-A0063ADEB3E5}"/>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84079AD-9EF7-4205-ACD8-FFF7F992B609}" type="slidenum">
              <a:rPr kumimoji="1" lang="ja-JP" altLang="en-US" smtClean="0"/>
              <a:t>‹#›</a:t>
            </a:fld>
            <a:endParaRPr kumimoji="1" lang="ja-JP" altLang="en-US"/>
          </a:p>
        </p:txBody>
      </p:sp>
    </p:spTree>
    <p:extLst>
      <p:ext uri="{BB962C8B-B14F-4D97-AF65-F5344CB8AC3E}">
        <p14:creationId xmlns:p14="http://schemas.microsoft.com/office/powerpoint/2010/main" val="16611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042"/>
          </a:xfrm>
          <a:prstGeom prst="rect">
            <a:avLst/>
          </a:prstGeom>
          <a:noFill/>
          <a:ln>
            <a:noFill/>
          </a:ln>
        </p:spPr>
        <p:txBody>
          <a:bodyPr spcFirstLastPara="1" wrap="square" lIns="94515" tIns="47245" rIns="94515" bIns="4724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992" y="0"/>
            <a:ext cx="3078427" cy="513042"/>
          </a:xfrm>
          <a:prstGeom prst="rect">
            <a:avLst/>
          </a:prstGeom>
          <a:noFill/>
          <a:ln>
            <a:noFill/>
          </a:ln>
        </p:spPr>
        <p:txBody>
          <a:bodyPr spcFirstLastPara="1" wrap="square" lIns="94515" tIns="47245" rIns="94515" bIns="4724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57438" y="1279525"/>
            <a:ext cx="2389187"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531"/>
            <a:ext cx="5683250" cy="4030575"/>
          </a:xfrm>
          <a:prstGeom prst="rect">
            <a:avLst/>
          </a:prstGeom>
          <a:noFill/>
          <a:ln>
            <a:noFill/>
          </a:ln>
        </p:spPr>
        <p:txBody>
          <a:bodyPr spcFirstLastPara="1" wrap="square" lIns="94515" tIns="47245" rIns="94515" bIns="4724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572"/>
            <a:ext cx="3078427" cy="513041"/>
          </a:xfrm>
          <a:prstGeom prst="rect">
            <a:avLst/>
          </a:prstGeom>
          <a:noFill/>
          <a:ln>
            <a:noFill/>
          </a:ln>
        </p:spPr>
        <p:txBody>
          <a:bodyPr spcFirstLastPara="1" wrap="square" lIns="94515" tIns="47245" rIns="94515" bIns="4724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992" y="9721572"/>
            <a:ext cx="3078427" cy="513041"/>
          </a:xfrm>
          <a:prstGeom prst="rect">
            <a:avLst/>
          </a:prstGeom>
          <a:noFill/>
          <a:ln>
            <a:noFill/>
          </a:ln>
        </p:spPr>
        <p:txBody>
          <a:bodyPr spcFirstLastPara="1" wrap="square" lIns="94515" tIns="47245" rIns="94515" bIns="47245" anchor="b" anchorCtr="0">
            <a:noAutofit/>
          </a:bodyPr>
          <a:lstStyle/>
          <a:p>
            <a:pPr algn="r">
              <a:buSzPts val="1200"/>
            </a:pPr>
            <a:fld id="{00000000-1234-1234-1234-123412341234}" type="slidenum">
              <a:rPr lang="en-US" altLang="ja-JP" sz="1200" smtClean="0">
                <a:solidFill>
                  <a:schemeClr val="dk1"/>
                </a:solidFill>
              </a:rPr>
              <a:pPr algn="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6226"/>
            <a:ext cx="6858000" cy="307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Google Shape;19;p16"/>
          <p:cNvSpPr txBox="1">
            <a:spLocks noGrp="1"/>
          </p:cNvSpPr>
          <p:nvPr>
            <p:ph type="sldNum" idx="12"/>
          </p:nvPr>
        </p:nvSpPr>
        <p:spPr>
          <a:xfrm>
            <a:off x="6400546" y="9673201"/>
            <a:ext cx="241300" cy="176972"/>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150"/>
              <a:buFont typeface="Arial"/>
              <a:buNone/>
              <a:defRPr sz="1150" b="0" i="0" u="none" strike="noStrike" cap="none">
                <a:solidFill>
                  <a:schemeClr val="bg1"/>
                </a:solidFill>
                <a:latin typeface="Helvetica Neue"/>
                <a:ea typeface="Helvetica Neue"/>
                <a:cs typeface="Helvetica Neue"/>
                <a:sym typeface="Helvetica Neue"/>
              </a:defRPr>
            </a:lvl1pPr>
            <a:lvl2pPr marL="38100" marR="0" lvl="1"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9" name="正方形/長方形 8">
            <a:extLst>
              <a:ext uri="{FF2B5EF4-FFF2-40B4-BE49-F238E27FC236}">
                <a16:creationId xmlns:a16="http://schemas.microsoft.com/office/drawing/2014/main" id="{983E8794-3AB2-5651-7D3F-411995F42471}"/>
              </a:ext>
            </a:extLst>
          </p:cNvPr>
          <p:cNvSpPr/>
          <p:nvPr userDrawn="1"/>
        </p:nvSpPr>
        <p:spPr>
          <a:xfrm>
            <a:off x="225000" y="0"/>
            <a:ext cx="796091" cy="69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9">
            <a:extLst>
              <a:ext uri="{FF2B5EF4-FFF2-40B4-BE49-F238E27FC236}">
                <a16:creationId xmlns:a16="http://schemas.microsoft.com/office/drawing/2014/main" id="{3C1F49AA-D020-1BBF-4EC4-CE0A44468E93}"/>
              </a:ext>
            </a:extLst>
          </p:cNvPr>
          <p:cNvSpPr>
            <a:spLocks noGrp="1"/>
          </p:cNvSpPr>
          <p:nvPr>
            <p:ph type="body" sz="quarter" idx="13" hasCustomPrompt="1"/>
          </p:nvPr>
        </p:nvSpPr>
        <p:spPr>
          <a:xfrm>
            <a:off x="166434" y="9673850"/>
            <a:ext cx="1493923" cy="338554"/>
          </a:xfrm>
        </p:spPr>
        <p:txBody>
          <a:bodyPr/>
          <a:lstStyle>
            <a:lvl1pPr marL="0" algn="l">
              <a:defRPr sz="1100" b="1" baseline="0">
                <a:solidFill>
                  <a:schemeClr val="bg1"/>
                </a:solidFill>
                <a:latin typeface="HG丸ｺﾞｼｯｸM-PRO" panose="020F0600000000000000" pitchFamily="50" charset="-128"/>
                <a:ea typeface="HG丸ｺﾞｼｯｸM-PRO" panose="020F0600000000000000" pitchFamily="50" charset="-128"/>
              </a:defRPr>
            </a:lvl1pPr>
          </a:lstStyle>
          <a:p>
            <a:pPr lvl="0"/>
            <a:r>
              <a:rPr kumimoji="1" lang="ja-JP" altLang="en-US" dirty="0"/>
              <a:t>ヘルプページはこちら</a:t>
            </a:r>
            <a:endParaRPr kumimoji="1" lang="en-US" altLang="ja-JP" dirty="0"/>
          </a:p>
        </p:txBody>
      </p:sp>
      <p:sp>
        <p:nvSpPr>
          <p:cNvPr id="4" name="Google Shape;21;p17">
            <a:extLst>
              <a:ext uri="{FF2B5EF4-FFF2-40B4-BE49-F238E27FC236}">
                <a16:creationId xmlns:a16="http://schemas.microsoft.com/office/drawing/2014/main" id="{A8875964-8F5C-9B3F-745E-A6953B575C7D}"/>
              </a:ext>
            </a:extLst>
          </p:cNvPr>
          <p:cNvSpPr txBox="1">
            <a:spLocks noGrp="1"/>
          </p:cNvSpPr>
          <p:nvPr>
            <p:ph type="title"/>
          </p:nvPr>
        </p:nvSpPr>
        <p:spPr>
          <a:xfrm>
            <a:off x="369000" y="288000"/>
            <a:ext cx="6120000"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000" b="1" i="0" u="none" baseline="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5" name="直線コネクタ 4">
            <a:extLst>
              <a:ext uri="{FF2B5EF4-FFF2-40B4-BE49-F238E27FC236}">
                <a16:creationId xmlns:a16="http://schemas.microsoft.com/office/drawing/2014/main" id="{E81EBB08-D210-BBDC-CA8C-9D1FDA8B45E7}"/>
              </a:ext>
            </a:extLst>
          </p:cNvPr>
          <p:cNvCxnSpPr>
            <a:cxnSpLocks/>
          </p:cNvCxnSpPr>
          <p:nvPr userDrawn="1"/>
        </p:nvCxnSpPr>
        <p:spPr>
          <a:xfrm>
            <a:off x="225000" y="720000"/>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4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6226"/>
            <a:ext cx="6858000" cy="307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Google Shape;19;p16"/>
          <p:cNvSpPr txBox="1">
            <a:spLocks noGrp="1"/>
          </p:cNvSpPr>
          <p:nvPr>
            <p:ph type="sldNum" idx="12"/>
          </p:nvPr>
        </p:nvSpPr>
        <p:spPr>
          <a:xfrm>
            <a:off x="6352675" y="9673201"/>
            <a:ext cx="338890" cy="176972"/>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150"/>
              <a:buFont typeface="Arial"/>
              <a:buNone/>
              <a:defRPr sz="1150" b="0" i="0" u="none" strike="noStrike" cap="none">
                <a:solidFill>
                  <a:schemeClr val="bg1"/>
                </a:solidFill>
                <a:latin typeface="+mj-lt"/>
                <a:ea typeface="Helvetica Neue"/>
                <a:cs typeface="Helvetica Neue"/>
                <a:sym typeface="Helvetica Neue"/>
              </a:defRPr>
            </a:lvl1pPr>
            <a:lvl2pPr marL="38100" marR="0" lvl="1"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8000"/>
            <a:ext cx="6120000"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000" b="1" i="0" u="none" baseline="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20000"/>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hasCustomPrompt="1"/>
          </p:nvPr>
        </p:nvSpPr>
        <p:spPr>
          <a:xfrm>
            <a:off x="166434" y="9677049"/>
            <a:ext cx="1481891" cy="338554"/>
          </a:xfrm>
        </p:spPr>
        <p:txBody>
          <a:bodyPr/>
          <a:lstStyle>
            <a:lvl1pPr marL="0" algn="l">
              <a:defRPr sz="1100" b="1" baseline="0">
                <a:solidFill>
                  <a:schemeClr val="bg1"/>
                </a:solidFill>
                <a:latin typeface="HG丸ｺﾞｼｯｸM-PRO" panose="020F0600000000000000" pitchFamily="50" charset="-128"/>
                <a:ea typeface="HG丸ｺﾞｼｯｸM-PRO" panose="020F0600000000000000" pitchFamily="50" charset="-128"/>
              </a:defRPr>
            </a:lvl1pPr>
          </a:lstStyle>
          <a:p>
            <a:pPr lvl="0"/>
            <a:r>
              <a:rPr kumimoji="1" lang="ja-JP" altLang="en-US" dirty="0"/>
              <a:t>ヘルプページはこちら</a:t>
            </a:r>
            <a:endParaRPr kumimoji="1" lang="en-US" altLang="ja-JP" dirty="0"/>
          </a:p>
        </p:txBody>
      </p:sp>
    </p:spTree>
    <p:extLst>
      <p:ext uri="{BB962C8B-B14F-4D97-AF65-F5344CB8AC3E}">
        <p14:creationId xmlns:p14="http://schemas.microsoft.com/office/powerpoint/2010/main" val="40900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6226"/>
            <a:ext cx="6858000" cy="307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Google Shape;19;p16">
            <a:extLst>
              <a:ext uri="{FF2B5EF4-FFF2-40B4-BE49-F238E27FC236}">
                <a16:creationId xmlns:a16="http://schemas.microsoft.com/office/drawing/2014/main" id="{25191915-0902-6C05-0A84-06975B0C1BD2}"/>
              </a:ext>
            </a:extLst>
          </p:cNvPr>
          <p:cNvSpPr txBox="1">
            <a:spLocks noGrp="1"/>
          </p:cNvSpPr>
          <p:nvPr>
            <p:ph type="sldNum" idx="12"/>
          </p:nvPr>
        </p:nvSpPr>
        <p:spPr>
          <a:xfrm>
            <a:off x="6352675" y="9673201"/>
            <a:ext cx="338890" cy="176972"/>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150"/>
              <a:buFont typeface="Arial"/>
              <a:buNone/>
              <a:defRPr sz="1150" b="0" i="0" u="none" strike="noStrike" cap="none">
                <a:solidFill>
                  <a:schemeClr val="bg1"/>
                </a:solidFill>
                <a:latin typeface="+mj-lt"/>
                <a:ea typeface="Helvetica Neue"/>
                <a:cs typeface="Helvetica Neue"/>
                <a:sym typeface="Helvetica Neue"/>
              </a:defRPr>
            </a:lvl1pPr>
            <a:lvl2pPr marL="38100" marR="0" lvl="1"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3" name="テキスト プレースホルダー 19">
            <a:extLst>
              <a:ext uri="{FF2B5EF4-FFF2-40B4-BE49-F238E27FC236}">
                <a16:creationId xmlns:a16="http://schemas.microsoft.com/office/drawing/2014/main" id="{7847CE48-218F-A753-8BB0-46A197CB9E88}"/>
              </a:ext>
            </a:extLst>
          </p:cNvPr>
          <p:cNvSpPr>
            <a:spLocks noGrp="1"/>
          </p:cNvSpPr>
          <p:nvPr>
            <p:ph type="body" sz="quarter" idx="13"/>
          </p:nvPr>
        </p:nvSpPr>
        <p:spPr>
          <a:xfrm>
            <a:off x="166435" y="9677049"/>
            <a:ext cx="1346200" cy="169277"/>
          </a:xfrm>
        </p:spPr>
        <p:txBody>
          <a:bodyPr/>
          <a:lstStyle>
            <a:lvl1pPr marL="0" algn="l">
              <a:defRPr sz="1100"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166597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95314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preserve="1" userDrawn="1">
  <p:cSld name="1_Two Content">
    <p:spTree>
      <p:nvGrpSpPr>
        <p:cNvPr id="1" name="Shape 86"/>
        <p:cNvGrpSpPr/>
        <p:nvPr/>
      </p:nvGrpSpPr>
      <p:grpSpPr>
        <a:xfrm>
          <a:off x="0" y="0"/>
          <a:ext cx="0" cy="0"/>
          <a:chOff x="0" y="0"/>
          <a:chExt cx="0" cy="0"/>
        </a:xfrm>
      </p:grpSpPr>
      <p:sp>
        <p:nvSpPr>
          <p:cNvPr id="87" name="Google Shape;87;p19"/>
          <p:cNvSpPr txBox="1">
            <a:spLocks noGrp="1"/>
          </p:cNvSpPr>
          <p:nvPr>
            <p:ph type="title" hasCustomPrompt="1"/>
          </p:nvPr>
        </p:nvSpPr>
        <p:spPr>
          <a:xfrm>
            <a:off x="120014" y="171144"/>
            <a:ext cx="6617970" cy="40011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600" b="1" i="0" u="sng">
                <a:solidFill>
                  <a:srgbClr val="2E549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ja-JP" altLang="en-US" dirty="0"/>
              <a:t>カラーパレット</a:t>
            </a:r>
            <a:endParaRPr dirty="0"/>
          </a:p>
        </p:txBody>
      </p:sp>
      <p:sp>
        <p:nvSpPr>
          <p:cNvPr id="90" name="Google Shape;90;p19"/>
          <p:cNvSpPr txBox="1">
            <a:spLocks noGrp="1"/>
          </p:cNvSpPr>
          <p:nvPr>
            <p:ph type="ftr" idx="11"/>
          </p:nvPr>
        </p:nvSpPr>
        <p:spPr>
          <a:xfrm>
            <a:off x="2633217" y="9450856"/>
            <a:ext cx="1252854" cy="22479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400" b="0" i="0">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dt" idx="10"/>
          </p:nvPr>
        </p:nvSpPr>
        <p:spPr>
          <a:xfrm>
            <a:off x="342900" y="9218486"/>
            <a:ext cx="1577340" cy="49561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6400546" y="9673201"/>
            <a:ext cx="241300" cy="194309"/>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1pPr>
            <a:lvl2pPr marL="38100" marR="0" lvl="1"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pPr marL="38100" lvl="0" indent="0" algn="l" rtl="0">
              <a:spcBef>
                <a:spcPts val="0"/>
              </a:spcBef>
              <a:spcAft>
                <a:spcPts val="0"/>
              </a:spcAft>
              <a:buNone/>
            </a:pPr>
            <a:fld id="{00000000-1234-1234-1234-123412341234}" type="slidenum">
              <a:rPr lang="ja-JP"/>
              <a:t>‹#›</a:t>
            </a:fld>
            <a:endParaRPr/>
          </a:p>
        </p:txBody>
      </p:sp>
      <p:pic>
        <p:nvPicPr>
          <p:cNvPr id="3" name="図 2">
            <a:extLst>
              <a:ext uri="{FF2B5EF4-FFF2-40B4-BE49-F238E27FC236}">
                <a16:creationId xmlns:a16="http://schemas.microsoft.com/office/drawing/2014/main" id="{C56560E1-1402-5D17-663D-588141CEC436}"/>
              </a:ext>
            </a:extLst>
          </p:cNvPr>
          <p:cNvPicPr>
            <a:picLocks noChangeAspect="1"/>
          </p:cNvPicPr>
          <p:nvPr userDrawn="1"/>
        </p:nvPicPr>
        <p:blipFill>
          <a:blip r:embed="rId2"/>
          <a:stretch>
            <a:fillRect/>
          </a:stretch>
        </p:blipFill>
        <p:spPr>
          <a:xfrm>
            <a:off x="0" y="2493302"/>
            <a:ext cx="6858000" cy="4925746"/>
          </a:xfrm>
          <a:prstGeom prst="rect">
            <a:avLst/>
          </a:prstGeom>
        </p:spPr>
      </p:pic>
      <p:pic>
        <p:nvPicPr>
          <p:cNvPr id="4" name="図 3">
            <a:extLst>
              <a:ext uri="{FF2B5EF4-FFF2-40B4-BE49-F238E27FC236}">
                <a16:creationId xmlns:a16="http://schemas.microsoft.com/office/drawing/2014/main" id="{FBD1051A-16DD-0189-6E91-0685B76ED3BD}"/>
              </a:ext>
            </a:extLst>
          </p:cNvPr>
          <p:cNvPicPr>
            <a:picLocks noChangeAspect="1"/>
          </p:cNvPicPr>
          <p:nvPr userDrawn="1"/>
        </p:nvPicPr>
        <p:blipFill>
          <a:blip r:embed="rId3"/>
          <a:stretch>
            <a:fillRect/>
          </a:stretch>
        </p:blipFill>
        <p:spPr>
          <a:xfrm>
            <a:off x="342900" y="7028257"/>
            <a:ext cx="5098093" cy="860340"/>
          </a:xfrm>
          <a:prstGeom prst="rect">
            <a:avLst/>
          </a:prstGeom>
        </p:spPr>
      </p:pic>
    </p:spTree>
    <p:extLst>
      <p:ext uri="{BB962C8B-B14F-4D97-AF65-F5344CB8AC3E}">
        <p14:creationId xmlns:p14="http://schemas.microsoft.com/office/powerpoint/2010/main" val="51839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userDrawn="1">
  <p:cSld name="1_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48439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userDrawn="1">
  <p:cSld name="1_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6226"/>
            <a:ext cx="6858000" cy="307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Google Shape;19;p16"/>
          <p:cNvSpPr txBox="1">
            <a:spLocks noGrp="1"/>
          </p:cNvSpPr>
          <p:nvPr>
            <p:ph type="sldNum" idx="12"/>
          </p:nvPr>
        </p:nvSpPr>
        <p:spPr>
          <a:xfrm>
            <a:off x="6400546" y="9673201"/>
            <a:ext cx="241300" cy="176972"/>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150"/>
              <a:buFont typeface="Arial"/>
              <a:buNone/>
              <a:defRPr sz="1150" b="0" i="0" u="none" strike="noStrike" cap="none">
                <a:solidFill>
                  <a:schemeClr val="bg1"/>
                </a:solidFill>
                <a:latin typeface="Helvetica Neue"/>
                <a:ea typeface="Helvetica Neue"/>
                <a:cs typeface="Helvetica Neue"/>
                <a:sym typeface="Helvetica Neue"/>
              </a:defRPr>
            </a:lvl1pPr>
            <a:lvl2pPr marL="38100" marR="0" lvl="1"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9" name="正方形/長方形 8">
            <a:extLst>
              <a:ext uri="{FF2B5EF4-FFF2-40B4-BE49-F238E27FC236}">
                <a16:creationId xmlns:a16="http://schemas.microsoft.com/office/drawing/2014/main" id="{983E8794-3AB2-5651-7D3F-411995F42471}"/>
              </a:ext>
            </a:extLst>
          </p:cNvPr>
          <p:cNvSpPr/>
          <p:nvPr userDrawn="1"/>
        </p:nvSpPr>
        <p:spPr>
          <a:xfrm>
            <a:off x="225000" y="0"/>
            <a:ext cx="796091" cy="69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19">
            <a:extLst>
              <a:ext uri="{FF2B5EF4-FFF2-40B4-BE49-F238E27FC236}">
                <a16:creationId xmlns:a16="http://schemas.microsoft.com/office/drawing/2014/main" id="{3C1F49AA-D020-1BBF-4EC4-CE0A44468E93}"/>
              </a:ext>
            </a:extLst>
          </p:cNvPr>
          <p:cNvSpPr>
            <a:spLocks noGrp="1"/>
          </p:cNvSpPr>
          <p:nvPr>
            <p:ph type="body" sz="quarter" idx="13" hasCustomPrompt="1"/>
          </p:nvPr>
        </p:nvSpPr>
        <p:spPr>
          <a:xfrm>
            <a:off x="166434" y="9673850"/>
            <a:ext cx="1493923" cy="338554"/>
          </a:xfrm>
        </p:spPr>
        <p:txBody>
          <a:bodyPr/>
          <a:lstStyle>
            <a:lvl1pPr marL="0" algn="l">
              <a:defRPr sz="1100" b="1" baseline="0">
                <a:solidFill>
                  <a:schemeClr val="bg1"/>
                </a:solidFill>
                <a:latin typeface="HG丸ｺﾞｼｯｸM-PRO" panose="020F0600000000000000" pitchFamily="50" charset="-128"/>
                <a:ea typeface="HG丸ｺﾞｼｯｸM-PRO" panose="020F0600000000000000" pitchFamily="50" charset="-128"/>
              </a:defRPr>
            </a:lvl1pPr>
          </a:lstStyle>
          <a:p>
            <a:pPr lvl="0"/>
            <a:r>
              <a:rPr kumimoji="1" lang="ja-JP" altLang="en-US" dirty="0"/>
              <a:t>ヘルプページはこちら</a:t>
            </a:r>
            <a:endParaRPr kumimoji="1" lang="en-US" altLang="ja-JP" dirty="0"/>
          </a:p>
        </p:txBody>
      </p:sp>
      <p:sp>
        <p:nvSpPr>
          <p:cNvPr id="4" name="Google Shape;21;p17">
            <a:extLst>
              <a:ext uri="{FF2B5EF4-FFF2-40B4-BE49-F238E27FC236}">
                <a16:creationId xmlns:a16="http://schemas.microsoft.com/office/drawing/2014/main" id="{A8875964-8F5C-9B3F-745E-A6953B575C7D}"/>
              </a:ext>
            </a:extLst>
          </p:cNvPr>
          <p:cNvSpPr txBox="1">
            <a:spLocks noGrp="1"/>
          </p:cNvSpPr>
          <p:nvPr>
            <p:ph type="title"/>
          </p:nvPr>
        </p:nvSpPr>
        <p:spPr>
          <a:xfrm>
            <a:off x="369000" y="288000"/>
            <a:ext cx="6120000"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000" b="1" i="0" u="none" baseline="0">
                <a:ln w="12700">
                  <a:solidFill>
                    <a:srgbClr val="58A854"/>
                  </a:solidFill>
                </a:ln>
                <a:solidFill>
                  <a:srgbClr val="58A854"/>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5" name="直線コネクタ 4">
            <a:extLst>
              <a:ext uri="{FF2B5EF4-FFF2-40B4-BE49-F238E27FC236}">
                <a16:creationId xmlns:a16="http://schemas.microsoft.com/office/drawing/2014/main" id="{E81EBB08-D210-BBDC-CA8C-9D1FDA8B45E7}"/>
              </a:ext>
            </a:extLst>
          </p:cNvPr>
          <p:cNvCxnSpPr>
            <a:cxnSpLocks/>
          </p:cNvCxnSpPr>
          <p:nvPr userDrawn="1"/>
        </p:nvCxnSpPr>
        <p:spPr>
          <a:xfrm>
            <a:off x="225000" y="720000"/>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5"/>
          <p:cNvSpPr txBox="1">
            <a:spLocks noGrp="1"/>
          </p:cNvSpPr>
          <p:nvPr>
            <p:ph type="title"/>
          </p:nvPr>
        </p:nvSpPr>
        <p:spPr>
          <a:xfrm>
            <a:off x="120015" y="196078"/>
            <a:ext cx="6617970" cy="40011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600" b="1" i="0" u="sng" strike="noStrike" cap="none">
                <a:solidFill>
                  <a:srgbClr val="2E549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15"/>
          <p:cNvSpPr txBox="1">
            <a:spLocks noGrp="1"/>
          </p:cNvSpPr>
          <p:nvPr>
            <p:ph type="body" idx="1"/>
          </p:nvPr>
        </p:nvSpPr>
        <p:spPr>
          <a:xfrm>
            <a:off x="682625" y="4772405"/>
            <a:ext cx="5499100" cy="33350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2633217" y="9450856"/>
            <a:ext cx="1252854" cy="22479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5"/>
          <p:cNvSpPr txBox="1">
            <a:spLocks noGrp="1"/>
          </p:cNvSpPr>
          <p:nvPr>
            <p:ph type="sldNum" idx="12"/>
          </p:nvPr>
        </p:nvSpPr>
        <p:spPr>
          <a:xfrm>
            <a:off x="6400546" y="9673201"/>
            <a:ext cx="241300" cy="194309"/>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1pPr>
            <a:lvl2pPr marL="38100" marR="0" lvl="1"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2pPr>
            <a:lvl3pPr marL="38100" marR="0" lvl="2"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3pPr>
            <a:lvl4pPr marL="38100" marR="0" lvl="3"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4pPr>
            <a:lvl5pPr marL="38100" marR="0" lvl="4"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5pPr>
            <a:lvl6pPr marL="38100" marR="0" lvl="5"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6pPr>
            <a:lvl7pPr marL="38100" marR="0" lvl="6"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7pPr>
            <a:lvl8pPr marL="38100" marR="0" lvl="7"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8pPr>
            <a:lvl9pPr marL="38100" marR="0" lvl="8" indent="0" algn="l" rtl="0">
              <a:lnSpc>
                <a:spcPct val="100000"/>
              </a:lnSpc>
              <a:spcBef>
                <a:spcPts val="0"/>
              </a:spcBef>
              <a:spcAft>
                <a:spcPts val="0"/>
              </a:spcAft>
              <a:buClr>
                <a:srgbClr val="000000"/>
              </a:buClr>
              <a:buSzPts val="1150"/>
              <a:buFont typeface="Arial"/>
              <a:buNone/>
              <a:defRPr sz="1150" b="0" i="0" u="none" strike="noStrike" cap="none">
                <a:solidFill>
                  <a:srgbClr val="7E7E7E"/>
                </a:solidFill>
                <a:latin typeface="Helvetica Neue"/>
                <a:ea typeface="Helvetica Neue"/>
                <a:cs typeface="Helvetica Neue"/>
                <a:sym typeface="Helvetica Neue"/>
              </a:defRPr>
            </a:lvl9pPr>
          </a:lstStyle>
          <a:p>
            <a:pPr marL="38100" lvl="0" indent="0" algn="l"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1270697902"/>
      </p:ext>
    </p:extLst>
  </p:cSld>
  <p:clrMap bg1="lt1" tx1="dk1" bg2="dk2" tx2="lt2" accent1="accent1" accent2="accent2" accent3="accent3" accent4="accent4" accent5="accent5" accent6="accent6" hlink="hlink" folHlink="folHlink"/>
  <p:sldLayoutIdLst>
    <p:sldLayoutId id="2147483666" r:id="rId1"/>
    <p:sldLayoutId id="2147483671" r:id="rId2"/>
    <p:sldLayoutId id="2147483674" r:id="rId3"/>
    <p:sldLayoutId id="2147483673" r:id="rId4"/>
    <p:sldLayoutId id="2147483669" r:id="rId5"/>
    <p:sldLayoutId id="2147483687" r:id="rId6"/>
    <p:sldLayoutId id="214748368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chemeClr val="bg1"/>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sv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jinjer.zendesk.com/hc/ja/articles/16230040844569-%E5%88%9D%E6%9C%9F%E8%A8%AD%E5%AE%9A-%E9%81%8B%E7%94%A8%E3%83%9E%E3%83%8B%E3%83%A5%E3%82%A2%E3%83%AB" TargetMode="External"/><Relationship Id="rId2" Type="http://schemas.openxmlformats.org/officeDocument/2006/relationships/hyperlink" Target="https://jinjer-keihi.zendesk.com/hc/ja/categories/36000254789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23.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zendesk.com/hc/ja/categories/4411293413145" TargetMode="Externa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6400" y="492125"/>
            <a:ext cx="6045200" cy="8928100"/>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A5559F68-7028-D341-570B-747BD12538C5}"/>
              </a:ext>
            </a:extLst>
          </p:cNvPr>
          <p:cNvSpPr/>
          <p:nvPr/>
        </p:nvSpPr>
        <p:spPr>
          <a:xfrm>
            <a:off x="765085" y="3865462"/>
            <a:ext cx="5327829" cy="20710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7000" y="3377464"/>
            <a:ext cx="5524001"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ジンジャー経費承認操作マニュアル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18931" y="3052374"/>
            <a:ext cx="4220138" cy="20710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C7CD5FC-37AE-4FF4-0BDC-3EB7C2A35AAA}"/>
              </a:ext>
            </a:extLst>
          </p:cNvPr>
          <p:cNvSpPr txBox="1"/>
          <p:nvPr/>
        </p:nvSpPr>
        <p:spPr>
          <a:xfrm>
            <a:off x="432013" y="492125"/>
            <a:ext cx="1102486" cy="646331"/>
          </a:xfrm>
          <a:prstGeom prst="rect">
            <a:avLst/>
          </a:prstGeom>
          <a:noFill/>
        </p:spPr>
        <p:txBody>
          <a:bodyPr wrap="square" rtlCol="0">
            <a:spAutoFit/>
          </a:bodyPr>
          <a:lstStyle/>
          <a:p>
            <a:r>
              <a:rPr kumimoji="1" lang="ja-JP" altLang="en-US" sz="3600" b="1" dirty="0">
                <a:solidFill>
                  <a:schemeClr val="bg1"/>
                </a:solidFill>
                <a:latin typeface="HG丸ｺﾞｼｯｸM-PRO" panose="020F0600000000000000" pitchFamily="50" charset="-128"/>
                <a:ea typeface="HG丸ｺﾞｼｯｸM-PRO" panose="020F0600000000000000" pitchFamily="50" charset="-128"/>
              </a:rPr>
              <a:t>雛形</a:t>
            </a:r>
          </a:p>
        </p:txBody>
      </p:sp>
      <p:pic>
        <p:nvPicPr>
          <p:cNvPr id="2" name="図 1">
            <a:extLst>
              <a:ext uri="{FF2B5EF4-FFF2-40B4-BE49-F238E27FC236}">
                <a16:creationId xmlns:a16="http://schemas.microsoft.com/office/drawing/2014/main" id="{B447089A-D31F-AE8C-0D7A-A20A4490AF34}"/>
              </a:ext>
            </a:extLst>
          </p:cNvPr>
          <p:cNvPicPr>
            <a:picLocks noChangeAspect="1"/>
          </p:cNvPicPr>
          <p:nvPr/>
        </p:nvPicPr>
        <p:blipFill rotWithShape="1">
          <a:blip r:embed="rId2"/>
          <a:srcRect b="39640"/>
          <a:stretch/>
        </p:blipFill>
        <p:spPr>
          <a:xfrm>
            <a:off x="1596882" y="4486602"/>
            <a:ext cx="3664231" cy="4955767"/>
          </a:xfrm>
          <a:prstGeom prst="rect">
            <a:avLst/>
          </a:prstGeom>
        </p:spPr>
      </p:pic>
      <p:sp>
        <p:nvSpPr>
          <p:cNvPr id="7" name="正方形/長方形 6">
            <a:extLst>
              <a:ext uri="{FF2B5EF4-FFF2-40B4-BE49-F238E27FC236}">
                <a16:creationId xmlns:a16="http://schemas.microsoft.com/office/drawing/2014/main" id="{D50CE29B-DAB0-A555-2A08-D549C803920F}"/>
              </a:ext>
            </a:extLst>
          </p:cNvPr>
          <p:cNvSpPr/>
          <p:nvPr/>
        </p:nvSpPr>
        <p:spPr>
          <a:xfrm>
            <a:off x="0" y="2992438"/>
            <a:ext cx="6858000" cy="3927473"/>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雛形</a:t>
            </a:r>
            <a:endParaRPr kumimoji="1" lang="en-US" altLang="ja-JP" sz="3200" dirty="0"/>
          </a:p>
          <a:p>
            <a:pPr algn="ctr"/>
            <a:r>
              <a:rPr kumimoji="1" lang="en-US" altLang="ja-JP" sz="1600" dirty="0"/>
              <a:t>※</a:t>
            </a:r>
            <a:r>
              <a:rPr kumimoji="1" lang="ja-JP" altLang="en-US" sz="1600" dirty="0"/>
              <a:t>各企業様ごとの運用に合わせて編集し、ご利用ください</a:t>
            </a:r>
          </a:p>
        </p:txBody>
      </p:sp>
      <p:pic>
        <p:nvPicPr>
          <p:cNvPr id="4" name="図 3" descr="時計 が含まれている画像&#10;&#10;AI によって生成されたコンテンツは間違っている可能性があります。">
            <a:extLst>
              <a:ext uri="{FF2B5EF4-FFF2-40B4-BE49-F238E27FC236}">
                <a16:creationId xmlns:a16="http://schemas.microsoft.com/office/drawing/2014/main" id="{6647BFC6-31A6-97AA-D494-DFFD8600088E}"/>
              </a:ext>
            </a:extLst>
          </p:cNvPr>
          <p:cNvPicPr>
            <a:picLocks noChangeAspect="1"/>
          </p:cNvPicPr>
          <p:nvPr/>
        </p:nvPicPr>
        <p:blipFill>
          <a:blip r:embed="rId3"/>
          <a:stretch>
            <a:fillRect/>
          </a:stretch>
        </p:blipFill>
        <p:spPr>
          <a:xfrm>
            <a:off x="1619249" y="1977884"/>
            <a:ext cx="3619499" cy="1237304"/>
          </a:xfrm>
          <a:prstGeom prst="rect">
            <a:avLst/>
          </a:prstGeom>
        </p:spPr>
      </p:pic>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ln w="12700">
                  <a:solidFill>
                    <a:schemeClr val="bg2"/>
                  </a:solidFill>
                </a:ln>
                <a:solidFill>
                  <a:schemeClr val="bg2"/>
                </a:solidFill>
              </a:rPr>
              <a:t>4</a:t>
            </a:r>
            <a:r>
              <a:rPr kumimoji="1" lang="ja-JP" altLang="en-US" dirty="0">
                <a:ln w="12700">
                  <a:solidFill>
                    <a:schemeClr val="bg2"/>
                  </a:solidFill>
                </a:ln>
                <a:solidFill>
                  <a:schemeClr val="bg2"/>
                </a:solidFill>
              </a:rPr>
              <a:t> パスワードを変更する ②</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10</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52966"/>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2"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a:extLst>
              <a:ext uri="{FF2B5EF4-FFF2-40B4-BE49-F238E27FC236}">
                <a16:creationId xmlns:a16="http://schemas.microsoft.com/office/drawing/2014/main" id="{7B6036F2-7C3A-1F9B-1213-1770A16A1539}"/>
              </a:ext>
            </a:extLst>
          </p:cNvPr>
          <p:cNvPicPr>
            <a:picLocks noChangeAspect="1"/>
          </p:cNvPicPr>
          <p:nvPr/>
        </p:nvPicPr>
        <p:blipFill>
          <a:blip r:embed="rId4"/>
          <a:srcRect/>
          <a:stretch/>
        </p:blipFill>
        <p:spPr>
          <a:xfrm>
            <a:off x="1137017" y="1987931"/>
            <a:ext cx="4583969" cy="2301679"/>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36978DFC-D05E-0618-904E-26FC65F4A2E0}"/>
              </a:ext>
            </a:extLst>
          </p:cNvPr>
          <p:cNvPicPr>
            <a:picLocks noChangeAspect="1"/>
          </p:cNvPicPr>
          <p:nvPr/>
        </p:nvPicPr>
        <p:blipFill>
          <a:blip r:embed="rId5"/>
          <a:srcRect/>
          <a:stretch/>
        </p:blipFill>
        <p:spPr>
          <a:xfrm>
            <a:off x="1901133" y="5824970"/>
            <a:ext cx="3055734" cy="3011408"/>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59C64440-3FF0-EA5E-94FA-4462BA7C99F8}"/>
              </a:ext>
            </a:extLst>
          </p:cNvPr>
          <p:cNvSpPr/>
          <p:nvPr/>
        </p:nvSpPr>
        <p:spPr>
          <a:xfrm>
            <a:off x="2501900" y="8207376"/>
            <a:ext cx="1841500" cy="292100"/>
          </a:xfrm>
          <a:prstGeom prst="roundRect">
            <a:avLst>
              <a:gd name="adj" fmla="val 7425"/>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2" name="四角形: 角を丸くする 11">
            <a:extLst>
              <a:ext uri="{FF2B5EF4-FFF2-40B4-BE49-F238E27FC236}">
                <a16:creationId xmlns:a16="http://schemas.microsoft.com/office/drawing/2014/main" id="{0701AC9C-231D-8873-26A7-4448399C1D24}"/>
              </a:ext>
            </a:extLst>
          </p:cNvPr>
          <p:cNvSpPr/>
          <p:nvPr/>
        </p:nvSpPr>
        <p:spPr>
          <a:xfrm>
            <a:off x="1485900" y="3508375"/>
            <a:ext cx="3733800" cy="165101"/>
          </a:xfrm>
          <a:prstGeom prst="roundRect">
            <a:avLst>
              <a:gd name="adj" fmla="val 7425"/>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A08"/>
        </a:solidFill>
        <a:effectLst/>
      </p:bgPr>
    </p:bg>
    <p:spTree>
      <p:nvGrpSpPr>
        <p:cNvPr id="1" name="">
          <a:extLst>
            <a:ext uri="{FF2B5EF4-FFF2-40B4-BE49-F238E27FC236}">
              <a16:creationId xmlns:a16="http://schemas.microsoft.com/office/drawing/2014/main" id="{80D203A1-3BB8-1430-B58B-94FAF11F337E}"/>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847B669-245A-1C46-04C4-717E4ECE4D9A}"/>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EDD4B5D3-1FDE-2FC8-4A8D-5552BAB53667}"/>
              </a:ext>
            </a:extLst>
          </p:cNvPr>
          <p:cNvSpPr/>
          <p:nvPr/>
        </p:nvSpPr>
        <p:spPr>
          <a:xfrm>
            <a:off x="2708999" y="237943"/>
            <a:ext cx="1440000" cy="1440000"/>
          </a:xfrm>
          <a:prstGeom prst="ellipse">
            <a:avLst/>
          </a:prstGeom>
          <a:solidFill>
            <a:schemeClr val="accent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2</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B04C06EC-8378-17F1-6ADE-ED3B578496DF}"/>
              </a:ext>
            </a:extLst>
          </p:cNvPr>
          <p:cNvSpPr txBox="1"/>
          <p:nvPr/>
        </p:nvSpPr>
        <p:spPr>
          <a:xfrm>
            <a:off x="639000" y="4356886"/>
            <a:ext cx="5956872"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chemeClr val="bg2"/>
                  </a:solidFill>
                </a:ln>
                <a:solidFill>
                  <a:schemeClr val="bg2"/>
                </a:solidFill>
                <a:latin typeface="HG丸ｺﾞｼｯｸM-PRO" panose="020F0600000000000000" pitchFamily="50" charset="-128"/>
                <a:ea typeface="HG丸ｺﾞｼｯｸM-PRO" panose="020F0600000000000000" pitchFamily="50" charset="-128"/>
              </a:rPr>
              <a:t>通知の確認方法</a:t>
            </a:r>
          </a:p>
        </p:txBody>
      </p:sp>
      <p:sp>
        <p:nvSpPr>
          <p:cNvPr id="4" name="テキスト ボックス 3">
            <a:extLst>
              <a:ext uri="{FF2B5EF4-FFF2-40B4-BE49-F238E27FC236}">
                <a16:creationId xmlns:a16="http://schemas.microsoft.com/office/drawing/2014/main" id="{B3149E0F-A811-BA76-4576-30BEAF712261}"/>
              </a:ext>
            </a:extLst>
          </p:cNvPr>
          <p:cNvSpPr txBox="1"/>
          <p:nvPr/>
        </p:nvSpPr>
        <p:spPr>
          <a:xfrm>
            <a:off x="639000" y="5197704"/>
            <a:ext cx="5580000" cy="307777"/>
          </a:xfrm>
          <a:prstGeom prst="rect">
            <a:avLst/>
          </a:prstGeom>
          <a:noFill/>
        </p:spPr>
        <p:txBody>
          <a:bodyPr wrap="square" rtlCol="0">
            <a:spAutoFit/>
          </a:bodyPr>
          <a:lstStyle/>
          <a:p>
            <a:pPr marL="0" lvl="0" indent="0" rtl="0">
              <a:lnSpc>
                <a:spcPct val="100000"/>
              </a:lnSpc>
              <a:spcBef>
                <a:spcPts val="0"/>
              </a:spcBef>
              <a:spcAft>
                <a:spcPts val="0"/>
              </a:spcAft>
              <a:buClr>
                <a:srgbClr val="3F3F3F"/>
              </a:buClr>
              <a:buSzPts val="1800"/>
              <a:buNone/>
            </a:pPr>
            <a:r>
              <a:rPr lang="ja-JP" altLang="en-US" dirty="0">
                <a:solidFill>
                  <a:schemeClr val="tx1"/>
                </a:solidFill>
                <a:latin typeface="HG丸ｺﾞｼｯｸM-PRO" panose="020F0600000000000000" pitchFamily="50" charset="-128"/>
                <a:ea typeface="HG丸ｺﾞｼｯｸM-PRO" panose="020F0600000000000000" pitchFamily="50" charset="-128"/>
              </a:rPr>
              <a:t>本章では、ジンジャー経費での通知の確認方法をご案内します。</a:t>
            </a:r>
          </a:p>
        </p:txBody>
      </p:sp>
      <p:sp>
        <p:nvSpPr>
          <p:cNvPr id="9" name="四角形: 角を丸くする 8">
            <a:extLst>
              <a:ext uri="{FF2B5EF4-FFF2-40B4-BE49-F238E27FC236}">
                <a16:creationId xmlns:a16="http://schemas.microsoft.com/office/drawing/2014/main" id="{0E86ED3D-A617-90DA-41BF-565B61B08264}"/>
              </a:ext>
            </a:extLst>
          </p:cNvPr>
          <p:cNvSpPr/>
          <p:nvPr/>
        </p:nvSpPr>
        <p:spPr>
          <a:xfrm>
            <a:off x="729000" y="5026423"/>
            <a:ext cx="5400000"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2503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CCADC-EE32-878E-0F4B-AD97CA72B22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C446BD6-E7F6-4FB0-D6B3-F278376FE0F0}"/>
              </a:ext>
            </a:extLst>
          </p:cNvPr>
          <p:cNvSpPr>
            <a:spLocks noGrp="1"/>
          </p:cNvSpPr>
          <p:nvPr>
            <p:ph type="title"/>
          </p:nvPr>
        </p:nvSpPr>
        <p:spPr>
          <a:xfrm>
            <a:off x="369000" y="288000"/>
            <a:ext cx="6120000" cy="307777"/>
          </a:xfrm>
        </p:spPr>
        <p:txBody>
          <a:bodyPr/>
          <a:lstStyle/>
          <a:p>
            <a:r>
              <a:rPr kumimoji="1" lang="ja-JP" altLang="en-US" dirty="0">
                <a:ln w="12700">
                  <a:solidFill>
                    <a:schemeClr val="bg2"/>
                  </a:solidFill>
                </a:ln>
                <a:solidFill>
                  <a:schemeClr val="bg2"/>
                </a:solidFill>
              </a:rPr>
              <a:t>１ 通知を確認する（</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①</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42A950F9-51E1-BAB9-EE08-AAF386A60518}"/>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12</a:t>
            </a:fld>
            <a:endParaRPr lang="ja-JP" altLang="en-US" dirty="0"/>
          </a:p>
        </p:txBody>
      </p:sp>
      <p:sp>
        <p:nvSpPr>
          <p:cNvPr id="2" name="四角形: 角を丸くする 1">
            <a:extLst>
              <a:ext uri="{FF2B5EF4-FFF2-40B4-BE49-F238E27FC236}">
                <a16:creationId xmlns:a16="http://schemas.microsoft.com/office/drawing/2014/main" id="{932B3276-8F0A-5F39-5859-4654D5872204}"/>
              </a:ext>
            </a:extLst>
          </p:cNvPr>
          <p:cNvSpPr/>
          <p:nvPr/>
        </p:nvSpPr>
        <p:spPr>
          <a:xfrm>
            <a:off x="370961" y="9275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［通知］をクリックします。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13904C99-2ED0-6ABC-0D92-EB2F9227712A}"/>
              </a:ext>
            </a:extLst>
          </p:cNvPr>
          <p:cNvSpPr/>
          <p:nvPr/>
        </p:nvSpPr>
        <p:spPr>
          <a:xfrm>
            <a:off x="370962" y="5184629"/>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通知内容を確認します。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C7D5FBC8-1D91-79CF-3143-3F67622E38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pic>
        <p:nvPicPr>
          <p:cNvPr id="31" name="グラフィックス 30" descr="再生 単色塗りつぶし">
            <a:extLst>
              <a:ext uri="{FF2B5EF4-FFF2-40B4-BE49-F238E27FC236}">
                <a16:creationId xmlns:a16="http://schemas.microsoft.com/office/drawing/2014/main" id="{BC67DF92-9FAB-358D-A6F0-C16C45FE1B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83821" y="8845236"/>
            <a:ext cx="231627" cy="456907"/>
          </a:xfrm>
          <a:prstGeom prst="rect">
            <a:avLst/>
          </a:prstGeom>
        </p:spPr>
      </p:pic>
      <p:pic>
        <p:nvPicPr>
          <p:cNvPr id="8" name="図 7">
            <a:extLst>
              <a:ext uri="{FF2B5EF4-FFF2-40B4-BE49-F238E27FC236}">
                <a16:creationId xmlns:a16="http://schemas.microsoft.com/office/drawing/2014/main" id="{4B0AD91D-4C17-DFCA-753B-C92D34065E6D}"/>
              </a:ext>
            </a:extLst>
          </p:cNvPr>
          <p:cNvPicPr>
            <a:picLocks noChangeAspect="1"/>
          </p:cNvPicPr>
          <p:nvPr/>
        </p:nvPicPr>
        <p:blipFill rotWithShape="1">
          <a:blip r:embed="rId4"/>
          <a:srcRect l="665" t="1457" r="1193" b="2067"/>
          <a:stretch/>
        </p:blipFill>
        <p:spPr>
          <a:xfrm>
            <a:off x="928088" y="1789918"/>
            <a:ext cx="5013960" cy="2430780"/>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D72CA338-9A80-6119-D57C-4CF5DDB678E7}"/>
              </a:ext>
            </a:extLst>
          </p:cNvPr>
          <p:cNvSpPr/>
          <p:nvPr/>
        </p:nvSpPr>
        <p:spPr>
          <a:xfrm>
            <a:off x="4051300" y="1789919"/>
            <a:ext cx="476250" cy="464332"/>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17" name="図 16">
            <a:extLst>
              <a:ext uri="{FF2B5EF4-FFF2-40B4-BE49-F238E27FC236}">
                <a16:creationId xmlns:a16="http://schemas.microsoft.com/office/drawing/2014/main" id="{52F3C8EE-6ADD-7D26-7F1E-982863CF1F41}"/>
              </a:ext>
            </a:extLst>
          </p:cNvPr>
          <p:cNvPicPr>
            <a:picLocks noChangeAspect="1"/>
          </p:cNvPicPr>
          <p:nvPr/>
        </p:nvPicPr>
        <p:blipFill rotWithShape="1">
          <a:blip r:embed="rId5"/>
          <a:srcRect l="861" t="1540" r="985" b="2001"/>
          <a:stretch/>
        </p:blipFill>
        <p:spPr>
          <a:xfrm>
            <a:off x="609204" y="6116953"/>
            <a:ext cx="5639592" cy="1974212"/>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1DCEB7B6-6F28-CDA9-A7EF-BD75C36FE455}"/>
              </a:ext>
            </a:extLst>
          </p:cNvPr>
          <p:cNvSpPr/>
          <p:nvPr/>
        </p:nvSpPr>
        <p:spPr>
          <a:xfrm>
            <a:off x="1055088" y="7012880"/>
            <a:ext cx="5125579" cy="581719"/>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40438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DDFB-AF4D-2158-83EA-70707D8746A8}"/>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582B8A3-5B3C-A471-CAB9-3D21A12FA5FB}"/>
              </a:ext>
            </a:extLst>
          </p:cNvPr>
          <p:cNvSpPr>
            <a:spLocks noGrp="1"/>
          </p:cNvSpPr>
          <p:nvPr>
            <p:ph type="title"/>
          </p:nvPr>
        </p:nvSpPr>
        <p:spPr>
          <a:xfrm>
            <a:off x="369000" y="288000"/>
            <a:ext cx="6120000" cy="307777"/>
          </a:xfrm>
        </p:spPr>
        <p:txBody>
          <a:bodyPr/>
          <a:lstStyle/>
          <a:p>
            <a:r>
              <a:rPr kumimoji="1" lang="ja-JP" altLang="en-US" dirty="0">
                <a:ln w="12700">
                  <a:solidFill>
                    <a:schemeClr val="bg2"/>
                  </a:solidFill>
                </a:ln>
                <a:solidFill>
                  <a:schemeClr val="bg2"/>
                </a:solidFill>
              </a:rPr>
              <a:t>１ 通知を確認する（</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②</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9EF915B4-1BB0-5A28-F4AC-384B1B728FC3}"/>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13</a:t>
            </a:fld>
            <a:endParaRPr lang="ja-JP" altLang="en-US" dirty="0"/>
          </a:p>
        </p:txBody>
      </p:sp>
      <p:sp>
        <p:nvSpPr>
          <p:cNvPr id="2" name="四角形: 角を丸くする 1">
            <a:extLst>
              <a:ext uri="{FF2B5EF4-FFF2-40B4-BE49-F238E27FC236}">
                <a16:creationId xmlns:a16="http://schemas.microsoft.com/office/drawing/2014/main" id="{0B6E6382-485F-565C-F125-70F56EA5CF0B}"/>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削除をする場合は、該当の通知にチェックを入れ［削除］をクリックします。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CA73EB7B-D9D0-47E0-5C17-B7F4CE61FD1B}"/>
              </a:ext>
            </a:extLst>
          </p:cNvPr>
          <p:cNvSpPr/>
          <p:nvPr/>
        </p:nvSpPr>
        <p:spPr>
          <a:xfrm>
            <a:off x="370961"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［削除］をクリックします。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6A3B50F6-191C-2D0D-6FE1-3F0C4EE069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pic>
        <p:nvPicPr>
          <p:cNvPr id="4" name="図 3">
            <a:extLst>
              <a:ext uri="{FF2B5EF4-FFF2-40B4-BE49-F238E27FC236}">
                <a16:creationId xmlns:a16="http://schemas.microsoft.com/office/drawing/2014/main" id="{DBE27C92-611F-6BF9-ED21-38081B38466C}"/>
              </a:ext>
            </a:extLst>
          </p:cNvPr>
          <p:cNvPicPr>
            <a:picLocks noChangeAspect="1"/>
          </p:cNvPicPr>
          <p:nvPr/>
        </p:nvPicPr>
        <p:blipFill rotWithShape="1">
          <a:blip r:embed="rId4"/>
          <a:srcRect l="2834" t="61944" r="6235" b="8611"/>
          <a:stretch/>
        </p:blipFill>
        <p:spPr>
          <a:xfrm>
            <a:off x="601629" y="2034999"/>
            <a:ext cx="5654742" cy="1949278"/>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8223293F-0B1C-F39E-14D3-B543023D1572}"/>
              </a:ext>
            </a:extLst>
          </p:cNvPr>
          <p:cNvSpPr/>
          <p:nvPr/>
        </p:nvSpPr>
        <p:spPr>
          <a:xfrm>
            <a:off x="673100" y="2709332"/>
            <a:ext cx="254988" cy="85513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 name="四角形: 角を丸くする 4">
            <a:extLst>
              <a:ext uri="{FF2B5EF4-FFF2-40B4-BE49-F238E27FC236}">
                <a16:creationId xmlns:a16="http://schemas.microsoft.com/office/drawing/2014/main" id="{EDD05854-A588-0599-77F9-0DF6E0E07992}"/>
              </a:ext>
            </a:extLst>
          </p:cNvPr>
          <p:cNvSpPr/>
          <p:nvPr/>
        </p:nvSpPr>
        <p:spPr>
          <a:xfrm>
            <a:off x="3262772" y="3698875"/>
            <a:ext cx="591678" cy="285402"/>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6" name="図 5">
            <a:extLst>
              <a:ext uri="{FF2B5EF4-FFF2-40B4-BE49-F238E27FC236}">
                <a16:creationId xmlns:a16="http://schemas.microsoft.com/office/drawing/2014/main" id="{E3A631DC-7573-6A66-5977-A6EA01346252}"/>
              </a:ext>
            </a:extLst>
          </p:cNvPr>
          <p:cNvPicPr>
            <a:picLocks noChangeAspect="1"/>
          </p:cNvPicPr>
          <p:nvPr/>
        </p:nvPicPr>
        <p:blipFill rotWithShape="1">
          <a:blip r:embed="rId5"/>
          <a:srcRect l="1119" t="1899" r="1244" b="1899"/>
          <a:stretch/>
        </p:blipFill>
        <p:spPr>
          <a:xfrm>
            <a:off x="1645920" y="6107321"/>
            <a:ext cx="3566160" cy="1965961"/>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28E380EC-0BB3-4BCC-7F21-2513581E5E63}"/>
              </a:ext>
            </a:extLst>
          </p:cNvPr>
          <p:cNvSpPr/>
          <p:nvPr/>
        </p:nvSpPr>
        <p:spPr>
          <a:xfrm>
            <a:off x="2837322" y="7613494"/>
            <a:ext cx="1165718" cy="387506"/>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72884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882AE-C3F6-32F5-07F8-E1B9481E60E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C9E2605-8647-EC3B-4FCB-2791848474C9}"/>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2</a:t>
            </a:r>
            <a:r>
              <a:rPr kumimoji="1" lang="ja-JP" altLang="en-US" dirty="0">
                <a:ln w="12700">
                  <a:solidFill>
                    <a:schemeClr val="bg2"/>
                  </a:solidFill>
                </a:ln>
                <a:solidFill>
                  <a:schemeClr val="bg2"/>
                </a:solidFill>
              </a:rPr>
              <a:t> 通知を確認する（スマートフォン）</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9144F545-2405-97F8-9EA3-DDE1FC37F4E7}"/>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14</a:t>
            </a:fld>
            <a:endParaRPr lang="ja-JP" altLang="en-US" dirty="0"/>
          </a:p>
        </p:txBody>
      </p:sp>
      <p:sp>
        <p:nvSpPr>
          <p:cNvPr id="2" name="四角形: 角を丸くする 1">
            <a:extLst>
              <a:ext uri="{FF2B5EF4-FFF2-40B4-BE49-F238E27FC236}">
                <a16:creationId xmlns:a16="http://schemas.microsoft.com/office/drawing/2014/main" id="{E4E5CC99-63E7-AAC4-AD72-410192BAF3F2}"/>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［通知］をクリックし、［未確認通知タブ］から土情報を確認します。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4F032EAE-6700-B67B-18A8-FB5C7743D526}"/>
              </a:ext>
            </a:extLst>
          </p:cNvPr>
          <p:cNvSpPr/>
          <p:nvPr/>
        </p:nvSpPr>
        <p:spPr>
          <a:xfrm>
            <a:off x="370961"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削除する場合は、該当の通知をスライドし、［削除］をクリックします。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D96AB25D-CE9E-EB5E-F2B9-3EE2CD80BB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pic>
        <p:nvPicPr>
          <p:cNvPr id="4" name="図 3">
            <a:extLst>
              <a:ext uri="{FF2B5EF4-FFF2-40B4-BE49-F238E27FC236}">
                <a16:creationId xmlns:a16="http://schemas.microsoft.com/office/drawing/2014/main" id="{C37D986C-323E-D551-6A5A-B7ECA3193D08}"/>
              </a:ext>
            </a:extLst>
          </p:cNvPr>
          <p:cNvPicPr>
            <a:picLocks noChangeAspect="1"/>
          </p:cNvPicPr>
          <p:nvPr/>
        </p:nvPicPr>
        <p:blipFill rotWithShape="1">
          <a:blip r:embed="rId4"/>
          <a:srcRect l="1170" t="681" r="1580" b="574"/>
          <a:stretch/>
        </p:blipFill>
        <p:spPr>
          <a:xfrm>
            <a:off x="1106267" y="1693776"/>
            <a:ext cx="1656723" cy="2878896"/>
          </a:xfrm>
          <a:prstGeom prst="rect">
            <a:avLst/>
          </a:prstGeom>
          <a:effectLst>
            <a:outerShdw blurRad="63500" sx="102000" sy="102000" algn="ctr" rotWithShape="0">
              <a:prstClr val="black">
                <a:alpha val="40000"/>
              </a:prstClr>
            </a:outerShdw>
          </a:effectLst>
        </p:spPr>
      </p:pic>
      <p:pic>
        <p:nvPicPr>
          <p:cNvPr id="5" name="図 4">
            <a:extLst>
              <a:ext uri="{FF2B5EF4-FFF2-40B4-BE49-F238E27FC236}">
                <a16:creationId xmlns:a16="http://schemas.microsoft.com/office/drawing/2014/main" id="{7E452BF7-637B-F9BE-1C3C-8C435D961B8A}"/>
              </a:ext>
            </a:extLst>
          </p:cNvPr>
          <p:cNvPicPr>
            <a:picLocks noChangeAspect="1"/>
          </p:cNvPicPr>
          <p:nvPr/>
        </p:nvPicPr>
        <p:blipFill rotWithShape="1">
          <a:blip r:embed="rId5"/>
          <a:srcRect t="3473" b="68333"/>
          <a:stretch/>
        </p:blipFill>
        <p:spPr>
          <a:xfrm>
            <a:off x="3260253" y="2317751"/>
            <a:ext cx="2824183" cy="1416287"/>
          </a:xfrm>
          <a:prstGeom prst="rect">
            <a:avLst/>
          </a:prstGeom>
          <a:ln>
            <a:noFill/>
          </a:ln>
          <a:effectLst>
            <a:outerShdw blurRad="63500" sx="102000" sy="102000" algn="ctr" rotWithShape="0">
              <a:prstClr val="black">
                <a:alpha val="40000"/>
              </a:prstClr>
            </a:outerShdw>
          </a:effectLst>
        </p:spPr>
      </p:pic>
      <p:sp>
        <p:nvSpPr>
          <p:cNvPr id="6" name="矢印: 右 5">
            <a:extLst>
              <a:ext uri="{FF2B5EF4-FFF2-40B4-BE49-F238E27FC236}">
                <a16:creationId xmlns:a16="http://schemas.microsoft.com/office/drawing/2014/main" id="{ACF9D38F-2E6F-D141-A941-C308226647BC}"/>
              </a:ext>
            </a:extLst>
          </p:cNvPr>
          <p:cNvSpPr/>
          <p:nvPr/>
        </p:nvSpPr>
        <p:spPr>
          <a:xfrm>
            <a:off x="2887464" y="2822831"/>
            <a:ext cx="248314" cy="310393"/>
          </a:xfrm>
          <a:prstGeom prst="rightArrow">
            <a:avLst/>
          </a:prstGeom>
          <a:solidFill>
            <a:srgbClr val="FFCA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279AAE90-6038-5EFD-6F48-671F315ED2C8}"/>
              </a:ext>
            </a:extLst>
          </p:cNvPr>
          <p:cNvSpPr/>
          <p:nvPr/>
        </p:nvSpPr>
        <p:spPr>
          <a:xfrm>
            <a:off x="2110852" y="4317918"/>
            <a:ext cx="348715" cy="29641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9" name="四角形: 角を丸くする 8">
            <a:extLst>
              <a:ext uri="{FF2B5EF4-FFF2-40B4-BE49-F238E27FC236}">
                <a16:creationId xmlns:a16="http://schemas.microsoft.com/office/drawing/2014/main" id="{53226970-1A30-D386-E16A-1BA63B69A74E}"/>
              </a:ext>
            </a:extLst>
          </p:cNvPr>
          <p:cNvSpPr/>
          <p:nvPr/>
        </p:nvSpPr>
        <p:spPr>
          <a:xfrm>
            <a:off x="3323937" y="2822831"/>
            <a:ext cx="2645063" cy="436836"/>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14" name="図 13">
            <a:extLst>
              <a:ext uri="{FF2B5EF4-FFF2-40B4-BE49-F238E27FC236}">
                <a16:creationId xmlns:a16="http://schemas.microsoft.com/office/drawing/2014/main" id="{80A4D69D-7701-2A20-F0E5-92FD5ABD6E26}"/>
              </a:ext>
            </a:extLst>
          </p:cNvPr>
          <p:cNvPicPr>
            <a:picLocks noChangeAspect="1"/>
          </p:cNvPicPr>
          <p:nvPr/>
        </p:nvPicPr>
        <p:blipFill rotWithShape="1">
          <a:blip r:embed="rId6"/>
          <a:srcRect l="1901" t="1878" r="1365" b="3505"/>
          <a:stretch/>
        </p:blipFill>
        <p:spPr>
          <a:xfrm>
            <a:off x="1550670" y="6129098"/>
            <a:ext cx="3756660" cy="1851660"/>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E8DA3EF5-3FE4-4EFD-0545-54E65B2A4647}"/>
              </a:ext>
            </a:extLst>
          </p:cNvPr>
          <p:cNvSpPr/>
          <p:nvPr/>
        </p:nvSpPr>
        <p:spPr>
          <a:xfrm>
            <a:off x="4502150" y="6756400"/>
            <a:ext cx="805180" cy="72707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59456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A08"/>
        </a:solidFill>
        <a:effectLst/>
      </p:bgPr>
    </p:bg>
    <p:spTree>
      <p:nvGrpSpPr>
        <p:cNvPr id="1" name="">
          <a:extLst>
            <a:ext uri="{FF2B5EF4-FFF2-40B4-BE49-F238E27FC236}">
              <a16:creationId xmlns:a16="http://schemas.microsoft.com/office/drawing/2014/main" id="{D9EDB7BD-37B5-2542-2750-65FF87C5BD2D}"/>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35A1B283-A059-A0AA-F1D5-500D4F4A1C10}"/>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C0473733-F229-5631-DE84-666D24506623}"/>
              </a:ext>
            </a:extLst>
          </p:cNvPr>
          <p:cNvSpPr/>
          <p:nvPr/>
        </p:nvSpPr>
        <p:spPr>
          <a:xfrm>
            <a:off x="2708999" y="237943"/>
            <a:ext cx="1440000" cy="1440000"/>
          </a:xfrm>
          <a:prstGeom prst="ellipse">
            <a:avLst/>
          </a:prstGeom>
          <a:solidFill>
            <a:schemeClr val="accent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3</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9BCEF015-CF1C-BC68-DFF6-1D0C569C626C}"/>
              </a:ext>
            </a:extLst>
          </p:cNvPr>
          <p:cNvSpPr txBox="1"/>
          <p:nvPr/>
        </p:nvSpPr>
        <p:spPr>
          <a:xfrm>
            <a:off x="639000" y="4356886"/>
            <a:ext cx="5956872"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chemeClr val="bg2"/>
                  </a:solidFill>
                </a:ln>
                <a:solidFill>
                  <a:schemeClr val="bg2"/>
                </a:solidFill>
                <a:latin typeface="HG丸ｺﾞｼｯｸM-PRO" panose="020F0600000000000000" pitchFamily="50" charset="-128"/>
                <a:ea typeface="HG丸ｺﾞｼｯｸM-PRO" panose="020F0600000000000000" pitchFamily="50" charset="-128"/>
              </a:rPr>
              <a:t>承認方法</a:t>
            </a:r>
            <a:endParaRPr lang="en-US" altLang="ja-JP" sz="2800" b="1" dirty="0">
              <a:ln w="12700">
                <a:solidFill>
                  <a:schemeClr val="bg2"/>
                </a:solidFill>
              </a:ln>
              <a:solidFill>
                <a:schemeClr val="bg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949945F4-395E-4CC2-376D-AB6B1D6418B2}"/>
              </a:ext>
            </a:extLst>
          </p:cNvPr>
          <p:cNvSpPr txBox="1"/>
          <p:nvPr/>
        </p:nvSpPr>
        <p:spPr>
          <a:xfrm>
            <a:off x="639000" y="5197704"/>
            <a:ext cx="5580000" cy="307777"/>
          </a:xfrm>
          <a:prstGeom prst="rect">
            <a:avLst/>
          </a:prstGeom>
          <a:noFill/>
        </p:spPr>
        <p:txBody>
          <a:bodyPr wrap="square" rtlCol="0">
            <a:spAutoFit/>
          </a:bodyPr>
          <a:lstStyle/>
          <a:p>
            <a:pPr marL="0" lvl="0" indent="0" rtl="0">
              <a:lnSpc>
                <a:spcPct val="100000"/>
              </a:lnSpc>
              <a:spcBef>
                <a:spcPts val="0"/>
              </a:spcBef>
              <a:spcAft>
                <a:spcPts val="0"/>
              </a:spcAft>
              <a:buClr>
                <a:srgbClr val="3F3F3F"/>
              </a:buClr>
              <a:buSzPts val="1800"/>
              <a:buNone/>
            </a:pPr>
            <a:r>
              <a:rPr lang="ja-JP" altLang="en-US" dirty="0">
                <a:solidFill>
                  <a:schemeClr val="tx1"/>
                </a:solidFill>
                <a:latin typeface="HG丸ｺﾞｼｯｸM-PRO" panose="020F0600000000000000" pitchFamily="50" charset="-128"/>
                <a:ea typeface="HG丸ｺﾞｼｯｸM-PRO" panose="020F0600000000000000" pitchFamily="50" charset="-128"/>
              </a:rPr>
              <a:t>本章ではジンジャー経費の承認方法について紹介します。</a:t>
            </a:r>
          </a:p>
        </p:txBody>
      </p:sp>
      <p:sp>
        <p:nvSpPr>
          <p:cNvPr id="9" name="四角形: 角を丸くする 8">
            <a:extLst>
              <a:ext uri="{FF2B5EF4-FFF2-40B4-BE49-F238E27FC236}">
                <a16:creationId xmlns:a16="http://schemas.microsoft.com/office/drawing/2014/main" id="{C671E7F6-31B2-E261-DE1A-DD7C313881DB}"/>
              </a:ext>
            </a:extLst>
          </p:cNvPr>
          <p:cNvSpPr/>
          <p:nvPr/>
        </p:nvSpPr>
        <p:spPr>
          <a:xfrm>
            <a:off x="729000" y="5026423"/>
            <a:ext cx="5400000"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038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52B4-FEF2-DDD1-54FB-66F34579159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EFBD92C8-A788-4FBC-8C85-5527FCCF5FA3}"/>
              </a:ext>
            </a:extLst>
          </p:cNvPr>
          <p:cNvSpPr>
            <a:spLocks noGrp="1"/>
          </p:cNvSpPr>
          <p:nvPr>
            <p:ph type="title"/>
          </p:nvPr>
        </p:nvSpPr>
        <p:spPr>
          <a:xfrm>
            <a:off x="369000" y="288000"/>
            <a:ext cx="6120000" cy="307777"/>
          </a:xfrm>
        </p:spPr>
        <p:txBody>
          <a:bodyPr/>
          <a:lstStyle/>
          <a:p>
            <a:r>
              <a:rPr kumimoji="1" lang="ja-JP" altLang="en-US" dirty="0">
                <a:ln w="12700">
                  <a:solidFill>
                    <a:schemeClr val="bg2"/>
                  </a:solidFill>
                </a:ln>
                <a:solidFill>
                  <a:schemeClr val="bg2"/>
                </a:solidFill>
              </a:rPr>
              <a:t>１ 承認を確認する（</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①</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4BA5703E-EDBF-5426-D0EE-E10EEFC72BBB}"/>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16</a:t>
            </a:fld>
            <a:endParaRPr lang="ja-JP" altLang="en-US" dirty="0"/>
          </a:p>
        </p:txBody>
      </p:sp>
      <p:sp>
        <p:nvSpPr>
          <p:cNvPr id="2" name="四角形: 角を丸くする 1">
            <a:extLst>
              <a:ext uri="{FF2B5EF4-FFF2-40B4-BE49-F238E27FC236}">
                <a16:creationId xmlns:a16="http://schemas.microsoft.com/office/drawing/2014/main" id="{68EC2248-4B03-3F4E-16CE-2B608EF89692}"/>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該当申請種別の承認ボタンをクリックします。 </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E33FDD56-76E5-4EB3-083A-E6049B5977A7}"/>
              </a:ext>
            </a:extLst>
          </p:cNvPr>
          <p:cNvSpPr/>
          <p:nvPr/>
        </p:nvSpPr>
        <p:spPr>
          <a:xfrm>
            <a:off x="370961" y="5184629"/>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承認データ一覧では、申請書の確認方法を変更することができます。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B82CF574-8E69-D3BE-60CE-EF2CD4F32A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pic>
        <p:nvPicPr>
          <p:cNvPr id="31" name="グラフィックス 30" descr="再生 単色塗りつぶし">
            <a:extLst>
              <a:ext uri="{FF2B5EF4-FFF2-40B4-BE49-F238E27FC236}">
                <a16:creationId xmlns:a16="http://schemas.microsoft.com/office/drawing/2014/main" id="{D90AF320-1D26-DA35-4666-8AD89FEC4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83821" y="8845236"/>
            <a:ext cx="231627" cy="456907"/>
          </a:xfrm>
          <a:prstGeom prst="rect">
            <a:avLst/>
          </a:prstGeom>
        </p:spPr>
      </p:pic>
      <p:pic>
        <p:nvPicPr>
          <p:cNvPr id="10" name="図 9">
            <a:extLst>
              <a:ext uri="{FF2B5EF4-FFF2-40B4-BE49-F238E27FC236}">
                <a16:creationId xmlns:a16="http://schemas.microsoft.com/office/drawing/2014/main" id="{173D31E9-423E-2469-C387-0EEAB571A798}"/>
              </a:ext>
            </a:extLst>
          </p:cNvPr>
          <p:cNvPicPr>
            <a:picLocks noChangeAspect="1"/>
          </p:cNvPicPr>
          <p:nvPr/>
        </p:nvPicPr>
        <p:blipFill rotWithShape="1">
          <a:blip r:embed="rId4"/>
          <a:srcRect l="477" t="3454" r="1246" b="2312"/>
          <a:stretch/>
        </p:blipFill>
        <p:spPr>
          <a:xfrm>
            <a:off x="827279" y="1858282"/>
            <a:ext cx="5242561" cy="2183130"/>
          </a:xfrm>
          <a:prstGeom prst="rect">
            <a:avLst/>
          </a:prstGeom>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07BF0A40-71C2-181F-B4AE-44CA549869B8}"/>
              </a:ext>
            </a:extLst>
          </p:cNvPr>
          <p:cNvSpPr/>
          <p:nvPr/>
        </p:nvSpPr>
        <p:spPr>
          <a:xfrm>
            <a:off x="827279" y="3556000"/>
            <a:ext cx="5203442" cy="441960"/>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4" name="図 3">
            <a:extLst>
              <a:ext uri="{FF2B5EF4-FFF2-40B4-BE49-F238E27FC236}">
                <a16:creationId xmlns:a16="http://schemas.microsoft.com/office/drawing/2014/main" id="{C6428522-6EE1-C49A-E29E-37C1B17C112C}"/>
              </a:ext>
            </a:extLst>
          </p:cNvPr>
          <p:cNvPicPr>
            <a:picLocks noChangeAspect="1"/>
          </p:cNvPicPr>
          <p:nvPr/>
        </p:nvPicPr>
        <p:blipFill rotWithShape="1">
          <a:blip r:embed="rId5"/>
          <a:srcRect l="6826" t="9167" b="65278"/>
          <a:stretch/>
        </p:blipFill>
        <p:spPr>
          <a:xfrm>
            <a:off x="827279" y="6523312"/>
            <a:ext cx="5242562" cy="1530756"/>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A01E7E6B-B462-A2CD-2CC1-D35CB26FCD07}"/>
              </a:ext>
            </a:extLst>
          </p:cNvPr>
          <p:cNvSpPr/>
          <p:nvPr/>
        </p:nvSpPr>
        <p:spPr>
          <a:xfrm>
            <a:off x="4931897" y="6673850"/>
            <a:ext cx="1098824" cy="27622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09003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6DE5F-0740-B07B-1678-1A26C38EE1C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F396D53-8ED6-4CB9-050D-07D094351B0A}"/>
              </a:ext>
            </a:extLst>
          </p:cNvPr>
          <p:cNvSpPr>
            <a:spLocks noGrp="1"/>
          </p:cNvSpPr>
          <p:nvPr>
            <p:ph type="title"/>
          </p:nvPr>
        </p:nvSpPr>
        <p:spPr>
          <a:xfrm>
            <a:off x="369000" y="288000"/>
            <a:ext cx="6120000" cy="307777"/>
          </a:xfrm>
        </p:spPr>
        <p:txBody>
          <a:bodyPr/>
          <a:lstStyle/>
          <a:p>
            <a:r>
              <a:rPr kumimoji="1" lang="ja-JP" altLang="en-US" dirty="0">
                <a:ln w="12700">
                  <a:solidFill>
                    <a:schemeClr val="bg2"/>
                  </a:solidFill>
                </a:ln>
                <a:solidFill>
                  <a:schemeClr val="bg2"/>
                </a:solidFill>
              </a:rPr>
              <a:t>１ 承認を確認する（</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②</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F27688BB-FA7F-6E21-43C5-BD00F13E5D9A}"/>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17</a:t>
            </a:fld>
            <a:endParaRPr lang="ja-JP" altLang="en-US" dirty="0"/>
          </a:p>
        </p:txBody>
      </p:sp>
      <p:sp>
        <p:nvSpPr>
          <p:cNvPr id="2" name="四角形: 角を丸くする 1">
            <a:extLst>
              <a:ext uri="{FF2B5EF4-FFF2-40B4-BE49-F238E27FC236}">
                <a16:creationId xmlns:a16="http://schemas.microsoft.com/office/drawing/2014/main" id="{71C09C6E-C98C-8334-C61D-0F341EF9EFC4}"/>
              </a:ext>
            </a:extLst>
          </p:cNvPr>
          <p:cNvSpPr/>
          <p:nvPr/>
        </p:nvSpPr>
        <p:spPr>
          <a:xfrm>
            <a:off x="370961" y="940266"/>
            <a:ext cx="6116079" cy="804301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099" dirty="0">
              <a:solidFill>
                <a:schemeClr val="tx1"/>
              </a:solidFill>
            </a:endParaRPr>
          </a:p>
        </p:txBody>
      </p:sp>
      <p:sp>
        <p:nvSpPr>
          <p:cNvPr id="4" name="テキスト ボックス 3">
            <a:extLst>
              <a:ext uri="{FF2B5EF4-FFF2-40B4-BE49-F238E27FC236}">
                <a16:creationId xmlns:a16="http://schemas.microsoft.com/office/drawing/2014/main" id="{1665AE52-6BE1-2A83-1C5D-5F329CB42269}"/>
              </a:ext>
            </a:extLst>
          </p:cNvPr>
          <p:cNvSpPr txBox="1"/>
          <p:nvPr/>
        </p:nvSpPr>
        <p:spPr>
          <a:xfrm>
            <a:off x="121706" y="1269981"/>
            <a:ext cx="6120000" cy="261610"/>
          </a:xfrm>
          <a:prstGeom prst="rect">
            <a:avLst/>
          </a:prstGeom>
          <a:noFill/>
        </p:spPr>
        <p:txBody>
          <a:bodyPr wrap="square" rtlCol="0">
            <a:spAutoFit/>
          </a:bodyPr>
          <a:lstStyle/>
          <a:p>
            <a:pPr marL="540000"/>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一覧表示を選択した場合</a:t>
            </a:r>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p>
        </p:txBody>
      </p:sp>
      <p:pic>
        <p:nvPicPr>
          <p:cNvPr id="6" name="図 5">
            <a:extLst>
              <a:ext uri="{FF2B5EF4-FFF2-40B4-BE49-F238E27FC236}">
                <a16:creationId xmlns:a16="http://schemas.microsoft.com/office/drawing/2014/main" id="{A62D1DE8-D5BF-2E81-AE50-A501EF65123E}"/>
              </a:ext>
            </a:extLst>
          </p:cNvPr>
          <p:cNvPicPr>
            <a:picLocks noChangeAspect="1"/>
          </p:cNvPicPr>
          <p:nvPr/>
        </p:nvPicPr>
        <p:blipFill rotWithShape="1">
          <a:blip r:embed="rId2"/>
          <a:srcRect l="5790" t="63194" r="12002" b="8056"/>
          <a:stretch/>
        </p:blipFill>
        <p:spPr>
          <a:xfrm>
            <a:off x="831851" y="2064134"/>
            <a:ext cx="5295900" cy="1971676"/>
          </a:xfrm>
          <a:prstGeom prst="rect">
            <a:avLst/>
          </a:prstGeom>
          <a:effectLst>
            <a:outerShdw blurRad="63500" sx="102000" sy="102000" algn="ctr" rotWithShape="0">
              <a:prstClr val="black">
                <a:alpha val="40000"/>
              </a:prstClr>
            </a:outerShdw>
          </a:effectLst>
        </p:spPr>
      </p:pic>
      <p:sp>
        <p:nvSpPr>
          <p:cNvPr id="8" name="テキスト ボックス 7">
            <a:extLst>
              <a:ext uri="{FF2B5EF4-FFF2-40B4-BE49-F238E27FC236}">
                <a16:creationId xmlns:a16="http://schemas.microsoft.com/office/drawing/2014/main" id="{32C98C80-A957-C635-7BA5-8D0F78F7444C}"/>
              </a:ext>
            </a:extLst>
          </p:cNvPr>
          <p:cNvSpPr txBox="1"/>
          <p:nvPr/>
        </p:nvSpPr>
        <p:spPr>
          <a:xfrm>
            <a:off x="121706" y="4748713"/>
            <a:ext cx="6120000" cy="261610"/>
          </a:xfrm>
          <a:prstGeom prst="rect">
            <a:avLst/>
          </a:prstGeom>
          <a:noFill/>
        </p:spPr>
        <p:txBody>
          <a:bodyPr wrap="square" rtlCol="0">
            <a:spAutoFit/>
          </a:bodyPr>
          <a:lstStyle/>
          <a:p>
            <a:pPr marL="540000"/>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プレビュー表示を選択した場合</a:t>
            </a:r>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a:t>
            </a:r>
          </a:p>
        </p:txBody>
      </p:sp>
      <p:pic>
        <p:nvPicPr>
          <p:cNvPr id="9" name="図 8">
            <a:extLst>
              <a:ext uri="{FF2B5EF4-FFF2-40B4-BE49-F238E27FC236}">
                <a16:creationId xmlns:a16="http://schemas.microsoft.com/office/drawing/2014/main" id="{36CAD956-2D0D-629C-029D-9FA1D27E2B99}"/>
              </a:ext>
            </a:extLst>
          </p:cNvPr>
          <p:cNvPicPr>
            <a:picLocks noChangeAspect="1"/>
          </p:cNvPicPr>
          <p:nvPr/>
        </p:nvPicPr>
        <p:blipFill>
          <a:blip r:embed="rId3"/>
          <a:stretch>
            <a:fillRect/>
          </a:stretch>
        </p:blipFill>
        <p:spPr>
          <a:xfrm>
            <a:off x="820832" y="5383767"/>
            <a:ext cx="5216336" cy="33276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632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0F02F-A81E-BBFC-5836-C3C94AC6BB1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E0A4ADB7-F538-E075-1D38-E4C66A08FD07}"/>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2</a:t>
            </a:r>
            <a:r>
              <a:rPr kumimoji="1" lang="ja-JP" altLang="en-US" dirty="0">
                <a:ln w="12700">
                  <a:solidFill>
                    <a:schemeClr val="bg2"/>
                  </a:solidFill>
                </a:ln>
                <a:solidFill>
                  <a:schemeClr val="bg2"/>
                </a:solidFill>
              </a:rPr>
              <a:t> 一括承認をする（</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71D32CE2-4123-979F-FC0F-B9A24FF0A864}"/>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18</a:t>
            </a:fld>
            <a:endParaRPr lang="ja-JP" altLang="en-US" dirty="0"/>
          </a:p>
        </p:txBody>
      </p:sp>
      <p:sp>
        <p:nvSpPr>
          <p:cNvPr id="2" name="四角形: 角を丸くする 1">
            <a:extLst>
              <a:ext uri="{FF2B5EF4-FFF2-40B4-BE49-F238E27FC236}">
                <a16:creationId xmlns:a16="http://schemas.microsoft.com/office/drawing/2014/main" id="{641E1375-D682-06C2-D427-04DB97B65F9A}"/>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該当の申請にチェックを入れ、［一括承認］をクリックします。 </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AC723E3B-2FA5-E9AE-7CDC-D8C437E72C06}"/>
              </a:ext>
            </a:extLst>
          </p:cNvPr>
          <p:cNvSpPr/>
          <p:nvPr/>
        </p:nvSpPr>
        <p:spPr>
          <a:xfrm>
            <a:off x="370961"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［承認］をクリックします。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685EF73B-25D0-2EB4-C3A3-5A799F7090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pic>
        <p:nvPicPr>
          <p:cNvPr id="4" name="図 3">
            <a:extLst>
              <a:ext uri="{FF2B5EF4-FFF2-40B4-BE49-F238E27FC236}">
                <a16:creationId xmlns:a16="http://schemas.microsoft.com/office/drawing/2014/main" id="{FE24212C-3222-CA27-11F4-D98A34356DB2}"/>
              </a:ext>
            </a:extLst>
          </p:cNvPr>
          <p:cNvPicPr>
            <a:picLocks noChangeAspect="1"/>
          </p:cNvPicPr>
          <p:nvPr/>
        </p:nvPicPr>
        <p:blipFill rotWithShape="1">
          <a:blip r:embed="rId4"/>
          <a:srcRect l="673" t="3516" r="1341" b="4289"/>
          <a:stretch/>
        </p:blipFill>
        <p:spPr>
          <a:xfrm>
            <a:off x="636269" y="1861160"/>
            <a:ext cx="5585461" cy="1135380"/>
          </a:xfrm>
          <a:prstGeom prst="rect">
            <a:avLst/>
          </a:prstGeom>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C353B2BF-FF24-E7CC-F1CF-4142072FF116}"/>
              </a:ext>
            </a:extLst>
          </p:cNvPr>
          <p:cNvSpPr/>
          <p:nvPr/>
        </p:nvSpPr>
        <p:spPr>
          <a:xfrm>
            <a:off x="3733800" y="2749550"/>
            <a:ext cx="631825" cy="246990"/>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 name="四角形: 角を丸くする 4">
            <a:extLst>
              <a:ext uri="{FF2B5EF4-FFF2-40B4-BE49-F238E27FC236}">
                <a16:creationId xmlns:a16="http://schemas.microsoft.com/office/drawing/2014/main" id="{715D982B-B82B-DDC3-A1F6-908F9B1CDDD0}"/>
              </a:ext>
            </a:extLst>
          </p:cNvPr>
          <p:cNvSpPr/>
          <p:nvPr/>
        </p:nvSpPr>
        <p:spPr>
          <a:xfrm>
            <a:off x="636269" y="2052544"/>
            <a:ext cx="218865" cy="69700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四角形: 角を丸くする 5">
            <a:extLst>
              <a:ext uri="{FF2B5EF4-FFF2-40B4-BE49-F238E27FC236}">
                <a16:creationId xmlns:a16="http://schemas.microsoft.com/office/drawing/2014/main" id="{7DEC16A9-9860-4596-3B28-D1751F577943}"/>
              </a:ext>
            </a:extLst>
          </p:cNvPr>
          <p:cNvSpPr/>
          <p:nvPr/>
        </p:nvSpPr>
        <p:spPr>
          <a:xfrm>
            <a:off x="592976" y="3307414"/>
            <a:ext cx="5760000" cy="741657"/>
          </a:xfrm>
          <a:prstGeom prst="roundRect">
            <a:avLst>
              <a:gd name="adj" fmla="val 13477"/>
            </a:avLst>
          </a:prstGeom>
          <a:solidFill>
            <a:srgbClr val="F2F2F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［一括否認］［一括差し戻し］の操作も可能です。</a:t>
            </a:r>
          </a:p>
          <a:p>
            <a:pPr marL="180000" marR="0" lvl="0" indent="0" algn="l" rtl="0">
              <a:spcBef>
                <a:spcPts val="0"/>
              </a:spcBef>
              <a:spcAft>
                <a:spcPts val="0"/>
              </a:spcAft>
              <a:buClr>
                <a:srgbClr val="3B3838"/>
              </a:buClr>
              <a:buSzPts val="1100"/>
              <a:buFont typeface="Arial"/>
              <a:buNone/>
            </a:pP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否認された申請及び申請書に登録されたデータは元に戻すことはできませんので、ご注意ください。</a:t>
            </a:r>
          </a:p>
        </p:txBody>
      </p:sp>
      <p:sp>
        <p:nvSpPr>
          <p:cNvPr id="8" name="正方形/長方形 7">
            <a:extLst>
              <a:ext uri="{FF2B5EF4-FFF2-40B4-BE49-F238E27FC236}">
                <a16:creationId xmlns:a16="http://schemas.microsoft.com/office/drawing/2014/main" id="{2A32CBE6-F102-3D85-68CD-F6C2F5E2839F}"/>
              </a:ext>
            </a:extLst>
          </p:cNvPr>
          <p:cNvSpPr/>
          <p:nvPr/>
        </p:nvSpPr>
        <p:spPr>
          <a:xfrm>
            <a:off x="796323" y="3226266"/>
            <a:ext cx="660550" cy="15541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pic>
        <p:nvPicPr>
          <p:cNvPr id="9" name="グラフィックス 8" descr="警告 単色塗りつぶし">
            <a:extLst>
              <a:ext uri="{FF2B5EF4-FFF2-40B4-BE49-F238E27FC236}">
                <a16:creationId xmlns:a16="http://schemas.microsoft.com/office/drawing/2014/main" id="{A396A45C-8D25-DE35-B826-BDFA8477E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857475" y="3248695"/>
            <a:ext cx="138958" cy="112583"/>
          </a:xfrm>
          <a:prstGeom prst="rect">
            <a:avLst/>
          </a:prstGeom>
        </p:spPr>
      </p:pic>
      <p:pic>
        <p:nvPicPr>
          <p:cNvPr id="11" name="図 10">
            <a:extLst>
              <a:ext uri="{FF2B5EF4-FFF2-40B4-BE49-F238E27FC236}">
                <a16:creationId xmlns:a16="http://schemas.microsoft.com/office/drawing/2014/main" id="{1E9017D2-87A3-0855-6506-B0C2FA10BBDB}"/>
              </a:ext>
            </a:extLst>
          </p:cNvPr>
          <p:cNvPicPr>
            <a:picLocks noChangeAspect="1"/>
          </p:cNvPicPr>
          <p:nvPr/>
        </p:nvPicPr>
        <p:blipFill rotWithShape="1">
          <a:blip r:embed="rId7"/>
          <a:srcRect l="31961" t="63333" r="37728" b="11111"/>
          <a:stretch/>
        </p:blipFill>
        <p:spPr>
          <a:xfrm>
            <a:off x="2234819" y="5759491"/>
            <a:ext cx="2533652" cy="2274106"/>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EC21509C-90B6-9C89-B908-A6C8E0EB6D6B}"/>
              </a:ext>
            </a:extLst>
          </p:cNvPr>
          <p:cNvSpPr/>
          <p:nvPr/>
        </p:nvSpPr>
        <p:spPr>
          <a:xfrm>
            <a:off x="3060700" y="7653867"/>
            <a:ext cx="843535" cy="295062"/>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40380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66686-7825-3E6B-553D-CE8127A13776}"/>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8E4F9E8-09CA-1CB1-D4A0-347D70C39C0A}"/>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3</a:t>
            </a:r>
            <a:r>
              <a:rPr kumimoji="1" lang="ja-JP" altLang="en-US" dirty="0">
                <a:ln w="12700">
                  <a:solidFill>
                    <a:schemeClr val="bg2"/>
                  </a:solidFill>
                </a:ln>
                <a:solidFill>
                  <a:schemeClr val="bg2"/>
                </a:solidFill>
              </a:rPr>
              <a:t> 個別承認をする（</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6E0317C3-3127-F28F-DCE5-E5E841AAC50A}"/>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19</a:t>
            </a:fld>
            <a:endParaRPr lang="ja-JP" altLang="en-US" dirty="0"/>
          </a:p>
        </p:txBody>
      </p:sp>
      <p:sp>
        <p:nvSpPr>
          <p:cNvPr id="2" name="四角形: 角を丸くする 1">
            <a:extLst>
              <a:ext uri="{FF2B5EF4-FFF2-40B4-BE49-F238E27FC236}">
                <a16:creationId xmlns:a16="http://schemas.microsoft.com/office/drawing/2014/main" id="{43EF7B0F-E074-5715-84A0-4CACCF5EA52C}"/>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申請書</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No.</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をクリックします。</a:t>
            </a: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E16B0C68-3737-FB04-10FA-4F959B5008D2}"/>
              </a:ext>
            </a:extLst>
          </p:cNvPr>
          <p:cNvSpPr/>
          <p:nvPr/>
        </p:nvSpPr>
        <p:spPr>
          <a:xfrm>
            <a:off x="370961"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［承認］をクリックします。</a:t>
            </a:r>
          </a:p>
          <a:p>
            <a:pPr>
              <a:lnSpc>
                <a:spcPct val="150000"/>
              </a:lnSpc>
            </a:pP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修正、否認、差し戻しの対応も可能です。</a:t>
            </a:r>
          </a:p>
          <a:p>
            <a:pPr>
              <a:lnSpc>
                <a:spcPct val="150000"/>
              </a:lnSpc>
            </a:pPr>
            <a:endParaRPr kumimoji="1" lang="ja-JP" altLang="en-US"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03A4D264-ADBC-AEEE-8366-FE1F14D4C4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grpSp>
        <p:nvGrpSpPr>
          <p:cNvPr id="15" name="グループ化 14">
            <a:extLst>
              <a:ext uri="{FF2B5EF4-FFF2-40B4-BE49-F238E27FC236}">
                <a16:creationId xmlns:a16="http://schemas.microsoft.com/office/drawing/2014/main" id="{C5C9D3BC-3D7F-25A3-5015-A8929668DEFE}"/>
              </a:ext>
            </a:extLst>
          </p:cNvPr>
          <p:cNvGrpSpPr/>
          <p:nvPr/>
        </p:nvGrpSpPr>
        <p:grpSpPr>
          <a:xfrm>
            <a:off x="621645" y="8103384"/>
            <a:ext cx="5760000" cy="809217"/>
            <a:chOff x="592976" y="3226266"/>
            <a:chExt cx="5760000" cy="809217"/>
          </a:xfrm>
        </p:grpSpPr>
        <p:sp>
          <p:nvSpPr>
            <p:cNvPr id="6" name="四角形: 角を丸くする 5">
              <a:extLst>
                <a:ext uri="{FF2B5EF4-FFF2-40B4-BE49-F238E27FC236}">
                  <a16:creationId xmlns:a16="http://schemas.microsoft.com/office/drawing/2014/main" id="{19694828-39B4-0E8E-1E2D-9F964D93A2FF}"/>
                </a:ext>
              </a:extLst>
            </p:cNvPr>
            <p:cNvSpPr/>
            <p:nvPr/>
          </p:nvSpPr>
          <p:spPr>
            <a:xfrm>
              <a:off x="592976" y="3307415"/>
              <a:ext cx="5760000" cy="728068"/>
            </a:xfrm>
            <a:prstGeom prst="roundRect">
              <a:avLst>
                <a:gd name="adj" fmla="val 13477"/>
              </a:avLst>
            </a:prstGeom>
            <a:solidFill>
              <a:srgbClr val="F5E8D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［修正］［否認］［差し戻し］の操作も可能です。</a:t>
              </a:r>
            </a:p>
            <a:p>
              <a:pPr marL="180000" marR="0" lvl="0" indent="0" algn="l" rtl="0">
                <a:spcBef>
                  <a:spcPts val="0"/>
                </a:spcBef>
                <a:spcAft>
                  <a:spcPts val="0"/>
                </a:spcAft>
                <a:buClr>
                  <a:srgbClr val="3B3838"/>
                </a:buClr>
                <a:buSzPts val="1100"/>
                <a:buFont typeface="Arial"/>
                <a:buNone/>
              </a:pP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否認された申請及び申請書に登録されたデータは元に戻すことは</a:t>
              </a:r>
            </a:p>
            <a:p>
              <a:pPr marL="180000" marR="0" lvl="0" indent="0" algn="l" rtl="0">
                <a:spcBef>
                  <a:spcPts val="0"/>
                </a:spcBef>
                <a:spcAft>
                  <a:spcPts val="0"/>
                </a:spcAft>
                <a:buClr>
                  <a:srgbClr val="3B3838"/>
                </a:buClr>
                <a:buSzPts val="1100"/>
                <a:buFont typeface="Arial"/>
                <a:buNone/>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できませんので、ご注意ください。</a:t>
              </a:r>
            </a:p>
          </p:txBody>
        </p:sp>
        <p:sp>
          <p:nvSpPr>
            <p:cNvPr id="8" name="正方形/長方形 7">
              <a:extLst>
                <a:ext uri="{FF2B5EF4-FFF2-40B4-BE49-F238E27FC236}">
                  <a16:creationId xmlns:a16="http://schemas.microsoft.com/office/drawing/2014/main" id="{C35BC3A7-5F8C-FECE-E9E6-855D12E5A410}"/>
                </a:ext>
              </a:extLst>
            </p:cNvPr>
            <p:cNvSpPr/>
            <p:nvPr/>
          </p:nvSpPr>
          <p:spPr>
            <a:xfrm>
              <a:off x="796323" y="3226266"/>
              <a:ext cx="660550" cy="155414"/>
            </a:xfrm>
            <a:prstGeom prst="rect">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pic>
          <p:nvPicPr>
            <p:cNvPr id="9" name="グラフィックス 8" descr="警告 単色塗りつぶし">
              <a:extLst>
                <a:ext uri="{FF2B5EF4-FFF2-40B4-BE49-F238E27FC236}">
                  <a16:creationId xmlns:a16="http://schemas.microsoft.com/office/drawing/2014/main" id="{3D6D62BB-BA0E-2103-62E2-7595A29C63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57475" y="3248695"/>
              <a:ext cx="138958" cy="112583"/>
            </a:xfrm>
            <a:prstGeom prst="rect">
              <a:avLst/>
            </a:prstGeom>
          </p:spPr>
        </p:pic>
      </p:grpSp>
      <p:grpSp>
        <p:nvGrpSpPr>
          <p:cNvPr id="17" name="グループ化 16">
            <a:extLst>
              <a:ext uri="{FF2B5EF4-FFF2-40B4-BE49-F238E27FC236}">
                <a16:creationId xmlns:a16="http://schemas.microsoft.com/office/drawing/2014/main" id="{CE033BF0-204C-4D37-D53D-41A4AB167412}"/>
              </a:ext>
            </a:extLst>
          </p:cNvPr>
          <p:cNvGrpSpPr/>
          <p:nvPr/>
        </p:nvGrpSpPr>
        <p:grpSpPr>
          <a:xfrm>
            <a:off x="647899" y="2368196"/>
            <a:ext cx="5600701" cy="1108710"/>
            <a:chOff x="628649" y="1790680"/>
            <a:chExt cx="5600701" cy="1108710"/>
          </a:xfrm>
        </p:grpSpPr>
        <p:pic>
          <p:nvPicPr>
            <p:cNvPr id="12" name="図 11">
              <a:extLst>
                <a:ext uri="{FF2B5EF4-FFF2-40B4-BE49-F238E27FC236}">
                  <a16:creationId xmlns:a16="http://schemas.microsoft.com/office/drawing/2014/main" id="{C46F5036-C9AD-9AA1-D99F-6C3145182BCB}"/>
                </a:ext>
              </a:extLst>
            </p:cNvPr>
            <p:cNvPicPr>
              <a:picLocks noChangeAspect="1"/>
            </p:cNvPicPr>
            <p:nvPr/>
          </p:nvPicPr>
          <p:blipFill rotWithShape="1">
            <a:blip r:embed="rId6"/>
            <a:srcRect l="916" t="5028" r="831" b="4943"/>
            <a:stretch/>
          </p:blipFill>
          <p:spPr>
            <a:xfrm>
              <a:off x="628649" y="1790680"/>
              <a:ext cx="5600701" cy="1108710"/>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298FE430-05F9-EA1A-7485-6B426737207E}"/>
                </a:ext>
              </a:extLst>
            </p:cNvPr>
            <p:cNvSpPr/>
            <p:nvPr/>
          </p:nvSpPr>
          <p:spPr>
            <a:xfrm>
              <a:off x="1638300" y="1952626"/>
              <a:ext cx="508000" cy="723900"/>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grpSp>
      <p:pic>
        <p:nvPicPr>
          <p:cNvPr id="18" name="図 17">
            <a:extLst>
              <a:ext uri="{FF2B5EF4-FFF2-40B4-BE49-F238E27FC236}">
                <a16:creationId xmlns:a16="http://schemas.microsoft.com/office/drawing/2014/main" id="{A27F0B15-2FA7-B3CA-E433-7831B1F87E31}"/>
              </a:ext>
            </a:extLst>
          </p:cNvPr>
          <p:cNvPicPr>
            <a:picLocks noChangeAspect="1"/>
          </p:cNvPicPr>
          <p:nvPr/>
        </p:nvPicPr>
        <p:blipFill rotWithShape="1">
          <a:blip r:embed="rId7"/>
          <a:srcRect l="719" t="1205" r="1082" b="1987"/>
          <a:stretch/>
        </p:blipFill>
        <p:spPr>
          <a:xfrm>
            <a:off x="1240018" y="6068518"/>
            <a:ext cx="4523254" cy="1994292"/>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5B053D3D-6652-E3F7-82E3-EB593AE89798}"/>
              </a:ext>
            </a:extLst>
          </p:cNvPr>
          <p:cNvSpPr/>
          <p:nvPr/>
        </p:nvSpPr>
        <p:spPr>
          <a:xfrm>
            <a:off x="4157981" y="7870825"/>
            <a:ext cx="569594" cy="232559"/>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15233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p:txBody>
          <a:bodyPr/>
          <a:lstStyle/>
          <a:p>
            <a:pPr algn="r"/>
            <a:fld id="{00000000-1234-1234-1234-123412341234}" type="slidenum">
              <a:rPr lang="en-US" altLang="ja-JP" smtClean="0"/>
              <a:pPr algn="r"/>
              <a:t>2</a:t>
            </a:fld>
            <a:endParaRPr lang="ja-JP" altLang="en-US" dirty="0"/>
          </a:p>
        </p:txBody>
      </p:sp>
      <p:sp>
        <p:nvSpPr>
          <p:cNvPr id="4" name="テキスト プレースホルダー 3">
            <a:extLst>
              <a:ext uri="{FF2B5EF4-FFF2-40B4-BE49-F238E27FC236}">
                <a16:creationId xmlns:a16="http://schemas.microsoft.com/office/drawing/2014/main" id="{3724D822-3FDB-D4C9-21A7-93D09457CF50}"/>
              </a:ext>
            </a:extLst>
          </p:cNvPr>
          <p:cNvSpPr>
            <a:spLocks noGrp="1"/>
          </p:cNvSpPr>
          <p:nvPr>
            <p:ph type="body" sz="quarter" idx="13"/>
          </p:nvPr>
        </p:nvSpPr>
        <p:spPr/>
        <p:txBody>
          <a:bodyPr/>
          <a:lstStyle/>
          <a:p>
            <a:endParaRPr lang="ja-JP" altLang="en-US"/>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a:solidFill>
            <a:schemeClr val="lt1"/>
          </a:solidFill>
        </p:spPr>
        <p:txBody>
          <a:bodyPr/>
          <a:lstStyle/>
          <a:p>
            <a:r>
              <a:rPr kumimoji="1" lang="ja-JP" altLang="en-US" dirty="0">
                <a:ln w="12700">
                  <a:solidFill>
                    <a:schemeClr val="bg2"/>
                  </a:solidFill>
                </a:ln>
                <a:solidFill>
                  <a:schemeClr val="bg2"/>
                </a:solidFill>
              </a:rPr>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3909" y="1080000"/>
            <a:ext cx="6488612" cy="852164"/>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本マニュアルは、</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2025</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年</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5</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月</a:t>
              </a:r>
              <a:r>
                <a:rPr lang="en-US" altLang="ja-JP" sz="1100" dirty="0">
                  <a:solidFill>
                    <a:schemeClr val="dk1"/>
                  </a:solidFill>
                  <a:latin typeface="HG丸ｺﾞｼｯｸM-PRO" panose="020F0600000000000000" pitchFamily="50" charset="-128"/>
                  <a:ea typeface="HG丸ｺﾞｼｯｸM-PRO" panose="020F0600000000000000" pitchFamily="50" charset="-128"/>
                </a:rPr>
                <a:t>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日時点のジンジャーの仕様で説明を記載しております。</a:t>
              </a:r>
            </a:p>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免責事項</a:t>
                </a:r>
                <a:endParaRPr lang="en-US" altLang="ja-JP" sz="1400"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3909" y="2275049"/>
            <a:ext cx="6462520" cy="881792"/>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100" dirty="0">
                  <a:latin typeface="HG丸ｺﾞｼｯｸM-PRO" panose="020F0600000000000000" pitchFamily="50" charset="-128"/>
                  <a:ea typeface="HG丸ｺﾞｼｯｸM-PRO" panose="020F0600000000000000" pitchFamily="50" charset="-128"/>
                </a:rPr>
                <a:t>本マニュアルは、従業員様向けの参考マニュアルとなります。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雛形のため、お客さまごとの運用に応じてご調整ください。</a:t>
              </a:r>
              <a:endParaRPr lang="en-US" altLang="ja-JP" sz="1100" dirty="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事前にご確認いただきたいこと</a:t>
                </a:r>
                <a:endParaRPr lang="en-US" altLang="ja-JP" sz="1400"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9334E-13E5-9622-E82D-593ABC8214A8}"/>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EA0E32B-F146-5283-F892-26594FA363B4}"/>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4</a:t>
            </a:r>
            <a:r>
              <a:rPr kumimoji="1" lang="ja-JP" altLang="en-US" dirty="0">
                <a:ln w="12700">
                  <a:solidFill>
                    <a:schemeClr val="bg2"/>
                  </a:solidFill>
                </a:ln>
                <a:solidFill>
                  <a:schemeClr val="bg2"/>
                </a:solidFill>
              </a:rPr>
              <a:t> 承認を確認する（スマートフォン） </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7FAEEC81-7657-60C3-73AE-ED2F5E4EC69A}"/>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20</a:t>
            </a:fld>
            <a:endParaRPr lang="ja-JP" altLang="en-US" dirty="0"/>
          </a:p>
        </p:txBody>
      </p:sp>
      <p:sp>
        <p:nvSpPr>
          <p:cNvPr id="2" name="四角形: 角を丸くする 1">
            <a:extLst>
              <a:ext uri="{FF2B5EF4-FFF2-40B4-BE49-F238E27FC236}">
                <a16:creationId xmlns:a16="http://schemas.microsoft.com/office/drawing/2014/main" id="{BB9FB7DB-C565-959E-289C-5DA8EE74BF5E}"/>
              </a:ext>
            </a:extLst>
          </p:cNvPr>
          <p:cNvSpPr/>
          <p:nvPr/>
        </p:nvSpPr>
        <p:spPr>
          <a:xfrm>
            <a:off x="370961" y="952966"/>
            <a:ext cx="6116079" cy="804301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［承認一覧］をクリックし、承認をしたい申請を検索します。 </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0" name="図 9">
            <a:extLst>
              <a:ext uri="{FF2B5EF4-FFF2-40B4-BE49-F238E27FC236}">
                <a16:creationId xmlns:a16="http://schemas.microsoft.com/office/drawing/2014/main" id="{6616BF2C-34CA-B1CD-3184-E59AFE44D284}"/>
              </a:ext>
            </a:extLst>
          </p:cNvPr>
          <p:cNvPicPr>
            <a:picLocks noChangeAspect="1"/>
          </p:cNvPicPr>
          <p:nvPr/>
        </p:nvPicPr>
        <p:blipFill rotWithShape="1">
          <a:blip r:embed="rId2"/>
          <a:srcRect t="3305"/>
          <a:stretch/>
        </p:blipFill>
        <p:spPr>
          <a:xfrm>
            <a:off x="596360" y="2963718"/>
            <a:ext cx="2383120" cy="4098660"/>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C4D9D7AE-4967-A4EF-57A9-6BED404CFAFD}"/>
              </a:ext>
            </a:extLst>
          </p:cNvPr>
          <p:cNvPicPr>
            <a:picLocks noChangeAspect="1"/>
          </p:cNvPicPr>
          <p:nvPr/>
        </p:nvPicPr>
        <p:blipFill rotWithShape="1">
          <a:blip r:embed="rId3"/>
          <a:srcRect t="3305" b="7306"/>
          <a:stretch/>
        </p:blipFill>
        <p:spPr>
          <a:xfrm>
            <a:off x="3832234" y="2952272"/>
            <a:ext cx="2520742" cy="4007806"/>
          </a:xfrm>
          <a:prstGeom prst="rect">
            <a:avLst/>
          </a:prstGeom>
          <a:effectLst>
            <a:outerShdw blurRad="63500" sx="102000" sy="102000" algn="ctr" rotWithShape="0">
              <a:prstClr val="black">
                <a:alpha val="40000"/>
              </a:prstClr>
            </a:outerShdw>
          </a:effectLst>
        </p:spPr>
      </p:pic>
      <p:sp>
        <p:nvSpPr>
          <p:cNvPr id="13" name="矢印: 右 12">
            <a:extLst>
              <a:ext uri="{FF2B5EF4-FFF2-40B4-BE49-F238E27FC236}">
                <a16:creationId xmlns:a16="http://schemas.microsoft.com/office/drawing/2014/main" id="{E35C0930-F84C-21CA-1816-2F7092FC90F5}"/>
              </a:ext>
            </a:extLst>
          </p:cNvPr>
          <p:cNvSpPr/>
          <p:nvPr/>
        </p:nvSpPr>
        <p:spPr>
          <a:xfrm>
            <a:off x="3263326" y="4685039"/>
            <a:ext cx="331348" cy="328009"/>
          </a:xfrm>
          <a:prstGeom prst="rightArrow">
            <a:avLst/>
          </a:prstGeom>
          <a:solidFill>
            <a:srgbClr val="FFCA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493C36BB-4049-8BA9-FACD-C424571D6706}"/>
              </a:ext>
            </a:extLst>
          </p:cNvPr>
          <p:cNvSpPr/>
          <p:nvPr/>
        </p:nvSpPr>
        <p:spPr>
          <a:xfrm>
            <a:off x="1635125" y="6762750"/>
            <a:ext cx="298450" cy="299628"/>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9" name="四角形: 角を丸くする 18">
            <a:extLst>
              <a:ext uri="{FF2B5EF4-FFF2-40B4-BE49-F238E27FC236}">
                <a16:creationId xmlns:a16="http://schemas.microsoft.com/office/drawing/2014/main" id="{45D3E0AE-4804-E92A-95EA-49F06A5C4880}"/>
              </a:ext>
            </a:extLst>
          </p:cNvPr>
          <p:cNvSpPr/>
          <p:nvPr/>
        </p:nvSpPr>
        <p:spPr>
          <a:xfrm>
            <a:off x="4021667" y="4727480"/>
            <a:ext cx="1071033" cy="390619"/>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91505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CF45F-890C-D6F8-0354-5A819D432D3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0603CF6-4FF0-995C-8253-738CC20CAD65}"/>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5</a:t>
            </a:r>
            <a:r>
              <a:rPr kumimoji="1" lang="ja-JP" altLang="en-US" dirty="0">
                <a:ln w="12700">
                  <a:solidFill>
                    <a:schemeClr val="bg2"/>
                  </a:solidFill>
                </a:ln>
                <a:solidFill>
                  <a:schemeClr val="bg2"/>
                </a:solidFill>
              </a:rPr>
              <a:t> 一括承認をする（スマートフォン） </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CFC5843C-AEB1-F5E0-38ED-52B92292BE31}"/>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21</a:t>
            </a:fld>
            <a:endParaRPr lang="ja-JP" altLang="en-US" dirty="0"/>
          </a:p>
        </p:txBody>
      </p:sp>
      <p:sp>
        <p:nvSpPr>
          <p:cNvPr id="2" name="四角形: 角を丸くする 1">
            <a:extLst>
              <a:ext uri="{FF2B5EF4-FFF2-40B4-BE49-F238E27FC236}">
                <a16:creationId xmlns:a16="http://schemas.microsoft.com/office/drawing/2014/main" id="{93DA0081-9771-3EF2-6BFE-4DADFA08F5E1}"/>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該当の申請にチェックを入れ、［一括承認］をクリックします。 </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41C1381A-DA4F-28E9-7B50-99DD02B4DCAE}"/>
              </a:ext>
            </a:extLst>
          </p:cNvPr>
          <p:cNvSpPr/>
          <p:nvPr/>
        </p:nvSpPr>
        <p:spPr>
          <a:xfrm>
            <a:off x="370961"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［承認］をクリックします。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B45601FE-3F07-D85A-8AF2-D27A6A79BE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grpSp>
        <p:nvGrpSpPr>
          <p:cNvPr id="12" name="グループ化 11">
            <a:extLst>
              <a:ext uri="{FF2B5EF4-FFF2-40B4-BE49-F238E27FC236}">
                <a16:creationId xmlns:a16="http://schemas.microsoft.com/office/drawing/2014/main" id="{9539F182-7AC0-5124-08F5-5B5DCF664FD3}"/>
              </a:ext>
            </a:extLst>
          </p:cNvPr>
          <p:cNvGrpSpPr/>
          <p:nvPr/>
        </p:nvGrpSpPr>
        <p:grpSpPr>
          <a:xfrm>
            <a:off x="592976" y="8072781"/>
            <a:ext cx="5760000" cy="822805"/>
            <a:chOff x="592976" y="3226266"/>
            <a:chExt cx="5760000" cy="822805"/>
          </a:xfrm>
        </p:grpSpPr>
        <p:grpSp>
          <p:nvGrpSpPr>
            <p:cNvPr id="10" name="グループ化 9">
              <a:extLst>
                <a:ext uri="{FF2B5EF4-FFF2-40B4-BE49-F238E27FC236}">
                  <a16:creationId xmlns:a16="http://schemas.microsoft.com/office/drawing/2014/main" id="{044BB73D-EB5E-0B29-E154-1341B9251293}"/>
                </a:ext>
              </a:extLst>
            </p:cNvPr>
            <p:cNvGrpSpPr/>
            <p:nvPr/>
          </p:nvGrpSpPr>
          <p:grpSpPr>
            <a:xfrm>
              <a:off x="592976" y="3226266"/>
              <a:ext cx="5760000" cy="822805"/>
              <a:chOff x="592976" y="3226266"/>
              <a:chExt cx="5760000" cy="822805"/>
            </a:xfrm>
          </p:grpSpPr>
          <p:sp>
            <p:nvSpPr>
              <p:cNvPr id="6" name="四角形: 角を丸くする 5">
                <a:extLst>
                  <a:ext uri="{FF2B5EF4-FFF2-40B4-BE49-F238E27FC236}">
                    <a16:creationId xmlns:a16="http://schemas.microsoft.com/office/drawing/2014/main" id="{890961DF-3C1A-A18F-B82E-E0ECCA84EE56}"/>
                  </a:ext>
                </a:extLst>
              </p:cNvPr>
              <p:cNvSpPr/>
              <p:nvPr/>
            </p:nvSpPr>
            <p:spPr>
              <a:xfrm>
                <a:off x="592976" y="3307414"/>
                <a:ext cx="5760000" cy="741657"/>
              </a:xfrm>
              <a:prstGeom prst="roundRect">
                <a:avLst>
                  <a:gd name="adj" fmla="val 13477"/>
                </a:avLst>
              </a:prstGeom>
              <a:solidFill>
                <a:srgbClr val="F5E8D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［一括否認］［一括差し戻し］の操作も可能です。</a:t>
                </a:r>
              </a:p>
              <a:p>
                <a:pPr marL="180000" marR="0" lvl="0" indent="0" algn="l" rtl="0">
                  <a:spcBef>
                    <a:spcPts val="0"/>
                  </a:spcBef>
                  <a:spcAft>
                    <a:spcPts val="0"/>
                  </a:spcAft>
                  <a:buClr>
                    <a:srgbClr val="3B3838"/>
                  </a:buClr>
                  <a:buSzPts val="1100"/>
                  <a:buFont typeface="Arial"/>
                  <a:buNone/>
                </a:pP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否認された申請及び申請書に登録されたデータは元に戻すことはできませんので、ご注意ください。</a:t>
                </a:r>
              </a:p>
            </p:txBody>
          </p:sp>
          <p:sp>
            <p:nvSpPr>
              <p:cNvPr id="8" name="正方形/長方形 7">
                <a:extLst>
                  <a:ext uri="{FF2B5EF4-FFF2-40B4-BE49-F238E27FC236}">
                    <a16:creationId xmlns:a16="http://schemas.microsoft.com/office/drawing/2014/main" id="{EDEC6382-D931-0DFD-204B-EE7824F9601A}"/>
                  </a:ext>
                </a:extLst>
              </p:cNvPr>
              <p:cNvSpPr/>
              <p:nvPr/>
            </p:nvSpPr>
            <p:spPr>
              <a:xfrm>
                <a:off x="796323" y="3226266"/>
                <a:ext cx="660550" cy="155414"/>
              </a:xfrm>
              <a:prstGeom prst="rect">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grpSp>
        <p:pic>
          <p:nvPicPr>
            <p:cNvPr id="9" name="グラフィックス 8" descr="警告 単色塗りつぶし">
              <a:extLst>
                <a:ext uri="{FF2B5EF4-FFF2-40B4-BE49-F238E27FC236}">
                  <a16:creationId xmlns:a16="http://schemas.microsoft.com/office/drawing/2014/main" id="{CF38AA37-ED7D-6592-AE6B-DCBBEA4597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57475" y="3248695"/>
              <a:ext cx="138958" cy="112583"/>
            </a:xfrm>
            <a:prstGeom prst="rect">
              <a:avLst/>
            </a:prstGeom>
          </p:spPr>
        </p:pic>
      </p:grpSp>
      <p:pic>
        <p:nvPicPr>
          <p:cNvPr id="13" name="図 12">
            <a:extLst>
              <a:ext uri="{FF2B5EF4-FFF2-40B4-BE49-F238E27FC236}">
                <a16:creationId xmlns:a16="http://schemas.microsoft.com/office/drawing/2014/main" id="{64639C85-AE90-5BF8-DEE8-EB6DFE20327F}"/>
              </a:ext>
            </a:extLst>
          </p:cNvPr>
          <p:cNvPicPr>
            <a:picLocks noChangeAspect="1"/>
          </p:cNvPicPr>
          <p:nvPr/>
        </p:nvPicPr>
        <p:blipFill rotWithShape="1">
          <a:blip r:embed="rId6"/>
          <a:srcRect t="3305" b="7306"/>
          <a:stretch/>
        </p:blipFill>
        <p:spPr>
          <a:xfrm>
            <a:off x="2483105" y="1611274"/>
            <a:ext cx="1891790" cy="3007814"/>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D04D42F6-2C2B-33CD-F76B-03FF48388662}"/>
              </a:ext>
            </a:extLst>
          </p:cNvPr>
          <p:cNvSpPr/>
          <p:nvPr/>
        </p:nvSpPr>
        <p:spPr>
          <a:xfrm>
            <a:off x="2525712" y="3622675"/>
            <a:ext cx="150813" cy="571500"/>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9" name="四角形: 角を丸くする 18">
            <a:extLst>
              <a:ext uri="{FF2B5EF4-FFF2-40B4-BE49-F238E27FC236}">
                <a16:creationId xmlns:a16="http://schemas.microsoft.com/office/drawing/2014/main" id="{44E2DF81-0E3F-8C81-1696-FAF00C9F176B}"/>
              </a:ext>
            </a:extLst>
          </p:cNvPr>
          <p:cNvSpPr/>
          <p:nvPr/>
        </p:nvSpPr>
        <p:spPr>
          <a:xfrm>
            <a:off x="3743070" y="4343898"/>
            <a:ext cx="631825" cy="246990"/>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14" name="図 13">
            <a:extLst>
              <a:ext uri="{FF2B5EF4-FFF2-40B4-BE49-F238E27FC236}">
                <a16:creationId xmlns:a16="http://schemas.microsoft.com/office/drawing/2014/main" id="{8E4506A6-BF1C-E9DA-A490-1069888CC51D}"/>
              </a:ext>
            </a:extLst>
          </p:cNvPr>
          <p:cNvPicPr>
            <a:picLocks noChangeAspect="1"/>
          </p:cNvPicPr>
          <p:nvPr/>
        </p:nvPicPr>
        <p:blipFill rotWithShape="1">
          <a:blip r:embed="rId7"/>
          <a:srcRect l="8251" t="16251" r="7756" b="16805"/>
          <a:stretch/>
        </p:blipFill>
        <p:spPr>
          <a:xfrm>
            <a:off x="2624862" y="5626221"/>
            <a:ext cx="1608275" cy="2279967"/>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2C16E786-3905-D69B-0EEE-98F92CD5D727}"/>
              </a:ext>
            </a:extLst>
          </p:cNvPr>
          <p:cNvSpPr/>
          <p:nvPr/>
        </p:nvSpPr>
        <p:spPr>
          <a:xfrm>
            <a:off x="2979420" y="7547187"/>
            <a:ext cx="879793" cy="295062"/>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38680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2202-14B2-2DFC-A38F-212A03268D2F}"/>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1BFF50A-BFDF-14A2-A44E-F79476423AEF}"/>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6</a:t>
            </a:r>
            <a:r>
              <a:rPr kumimoji="1" lang="ja-JP" altLang="en-US" dirty="0">
                <a:ln w="12700">
                  <a:solidFill>
                    <a:schemeClr val="bg2"/>
                  </a:solidFill>
                </a:ln>
                <a:solidFill>
                  <a:schemeClr val="bg2"/>
                </a:solidFill>
              </a:rPr>
              <a:t> 個別承認をする（スマートフォン） </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9C75A99F-F0F6-A998-663F-6C297C1AB770}"/>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22</a:t>
            </a:fld>
            <a:endParaRPr lang="ja-JP" altLang="en-US" dirty="0"/>
          </a:p>
        </p:txBody>
      </p:sp>
      <p:sp>
        <p:nvSpPr>
          <p:cNvPr id="2" name="四角形: 角を丸くする 1">
            <a:extLst>
              <a:ext uri="{FF2B5EF4-FFF2-40B4-BE49-F238E27FC236}">
                <a16:creationId xmlns:a16="http://schemas.microsoft.com/office/drawing/2014/main" id="{122D91FD-605C-E799-EEA4-00102DE2F49D}"/>
              </a:ext>
            </a:extLst>
          </p:cNvPr>
          <p:cNvSpPr/>
          <p:nvPr/>
        </p:nvSpPr>
        <p:spPr>
          <a:xfrm>
            <a:off x="370961" y="952966"/>
            <a:ext cx="6116079" cy="3811347"/>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該当の申請にチェックを入れ、［一括承認］をクリックします。 </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6" name="四角形: 角を丸くする 15">
            <a:extLst>
              <a:ext uri="{FF2B5EF4-FFF2-40B4-BE49-F238E27FC236}">
                <a16:creationId xmlns:a16="http://schemas.microsoft.com/office/drawing/2014/main" id="{059C6C60-6806-764D-9CA2-6C5AD75B535B}"/>
              </a:ext>
            </a:extLst>
          </p:cNvPr>
          <p:cNvSpPr/>
          <p:nvPr/>
        </p:nvSpPr>
        <p:spPr>
          <a:xfrm>
            <a:off x="370961" y="5184629"/>
            <a:ext cx="6116079" cy="3811347"/>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申請内容を確認後、［承認］をクリックし対応完了です。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30" name="グラフィックス 29" descr="再生 単色塗りつぶし">
            <a:extLst>
              <a:ext uri="{FF2B5EF4-FFF2-40B4-BE49-F238E27FC236}">
                <a16:creationId xmlns:a16="http://schemas.microsoft.com/office/drawing/2014/main" id="{259B3018-31D8-D17A-DCC3-D978A0805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1" y="4610636"/>
            <a:ext cx="231627" cy="456907"/>
          </a:xfrm>
          <a:prstGeom prst="rect">
            <a:avLst/>
          </a:prstGeom>
        </p:spPr>
      </p:pic>
      <p:grpSp>
        <p:nvGrpSpPr>
          <p:cNvPr id="12" name="グループ化 11">
            <a:extLst>
              <a:ext uri="{FF2B5EF4-FFF2-40B4-BE49-F238E27FC236}">
                <a16:creationId xmlns:a16="http://schemas.microsoft.com/office/drawing/2014/main" id="{AABA2FD6-1068-5A34-E360-8A62D7C06CFD}"/>
              </a:ext>
            </a:extLst>
          </p:cNvPr>
          <p:cNvGrpSpPr/>
          <p:nvPr/>
        </p:nvGrpSpPr>
        <p:grpSpPr>
          <a:xfrm>
            <a:off x="592976" y="8072781"/>
            <a:ext cx="5760000" cy="822805"/>
            <a:chOff x="592976" y="3226266"/>
            <a:chExt cx="5760000" cy="822805"/>
          </a:xfrm>
        </p:grpSpPr>
        <p:grpSp>
          <p:nvGrpSpPr>
            <p:cNvPr id="10" name="グループ化 9">
              <a:extLst>
                <a:ext uri="{FF2B5EF4-FFF2-40B4-BE49-F238E27FC236}">
                  <a16:creationId xmlns:a16="http://schemas.microsoft.com/office/drawing/2014/main" id="{5C27C541-79E7-1A49-C39E-0841896E5960}"/>
                </a:ext>
              </a:extLst>
            </p:cNvPr>
            <p:cNvGrpSpPr/>
            <p:nvPr/>
          </p:nvGrpSpPr>
          <p:grpSpPr>
            <a:xfrm>
              <a:off x="592976" y="3226266"/>
              <a:ext cx="5760000" cy="822805"/>
              <a:chOff x="592976" y="3226266"/>
              <a:chExt cx="5760000" cy="822805"/>
            </a:xfrm>
          </p:grpSpPr>
          <p:sp>
            <p:nvSpPr>
              <p:cNvPr id="6" name="四角形: 角を丸くする 5">
                <a:extLst>
                  <a:ext uri="{FF2B5EF4-FFF2-40B4-BE49-F238E27FC236}">
                    <a16:creationId xmlns:a16="http://schemas.microsoft.com/office/drawing/2014/main" id="{C0524D68-003D-1F44-33CF-2E56C3221F0D}"/>
                  </a:ext>
                </a:extLst>
              </p:cNvPr>
              <p:cNvSpPr/>
              <p:nvPr/>
            </p:nvSpPr>
            <p:spPr>
              <a:xfrm>
                <a:off x="592976" y="3307414"/>
                <a:ext cx="5760000" cy="741657"/>
              </a:xfrm>
              <a:prstGeom prst="roundRect">
                <a:avLst>
                  <a:gd name="adj" fmla="val 13477"/>
                </a:avLst>
              </a:prstGeom>
              <a:solidFill>
                <a:srgbClr val="F5E8D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［［修正］［否認］［差し戻し］の操作も可能です。</a:t>
                </a:r>
              </a:p>
              <a:p>
                <a:pPr marL="180000" marR="0" lvl="0" indent="0" algn="l" rtl="0">
                  <a:spcBef>
                    <a:spcPts val="0"/>
                  </a:spcBef>
                  <a:spcAft>
                    <a:spcPts val="0"/>
                  </a:spcAft>
                  <a:buClr>
                    <a:srgbClr val="3B3838"/>
                  </a:buClr>
                  <a:buSzPts val="1100"/>
                  <a:buFont typeface="Arial"/>
                  <a:buNone/>
                </a:pP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否認された申請及び申請書に登録されたデータは元に戻すことはできませんので、ご注意ください。</a:t>
                </a:r>
              </a:p>
            </p:txBody>
          </p:sp>
          <p:sp>
            <p:nvSpPr>
              <p:cNvPr id="8" name="正方形/長方形 7">
                <a:extLst>
                  <a:ext uri="{FF2B5EF4-FFF2-40B4-BE49-F238E27FC236}">
                    <a16:creationId xmlns:a16="http://schemas.microsoft.com/office/drawing/2014/main" id="{5F3ED0B5-A523-11F7-CFB4-4AAE9261D031}"/>
                  </a:ext>
                </a:extLst>
              </p:cNvPr>
              <p:cNvSpPr/>
              <p:nvPr/>
            </p:nvSpPr>
            <p:spPr>
              <a:xfrm>
                <a:off x="796323" y="3226266"/>
                <a:ext cx="660550" cy="155414"/>
              </a:xfrm>
              <a:prstGeom prst="rect">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grpSp>
        <p:pic>
          <p:nvPicPr>
            <p:cNvPr id="9" name="グラフィックス 8" descr="警告 単色塗りつぶし">
              <a:extLst>
                <a:ext uri="{FF2B5EF4-FFF2-40B4-BE49-F238E27FC236}">
                  <a16:creationId xmlns:a16="http://schemas.microsoft.com/office/drawing/2014/main" id="{B6119D2B-7F0C-FB68-2F7B-2FDB26B4B0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57475" y="3248695"/>
              <a:ext cx="138958" cy="112583"/>
            </a:xfrm>
            <a:prstGeom prst="rect">
              <a:avLst/>
            </a:prstGeom>
          </p:spPr>
        </p:pic>
      </p:grpSp>
      <p:pic>
        <p:nvPicPr>
          <p:cNvPr id="4" name="図 3">
            <a:extLst>
              <a:ext uri="{FF2B5EF4-FFF2-40B4-BE49-F238E27FC236}">
                <a16:creationId xmlns:a16="http://schemas.microsoft.com/office/drawing/2014/main" id="{4FBDE671-E555-9A64-2276-E9B0857E8CF6}"/>
              </a:ext>
            </a:extLst>
          </p:cNvPr>
          <p:cNvPicPr>
            <a:picLocks noChangeAspect="1"/>
          </p:cNvPicPr>
          <p:nvPr/>
        </p:nvPicPr>
        <p:blipFill rotWithShape="1">
          <a:blip r:embed="rId6"/>
          <a:srcRect t="3750" b="7222"/>
          <a:stretch/>
        </p:blipFill>
        <p:spPr>
          <a:xfrm>
            <a:off x="2468040" y="1597353"/>
            <a:ext cx="1921918" cy="3043373"/>
          </a:xfrm>
          <a:prstGeom prst="rect">
            <a:avLst/>
          </a:prstGeom>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0A2250FB-B646-74D0-062A-C652E01D6222}"/>
              </a:ext>
            </a:extLst>
          </p:cNvPr>
          <p:cNvSpPr/>
          <p:nvPr/>
        </p:nvSpPr>
        <p:spPr>
          <a:xfrm>
            <a:off x="2468040" y="3843866"/>
            <a:ext cx="1921918" cy="531283"/>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11" name="図 10">
            <a:extLst>
              <a:ext uri="{FF2B5EF4-FFF2-40B4-BE49-F238E27FC236}">
                <a16:creationId xmlns:a16="http://schemas.microsoft.com/office/drawing/2014/main" id="{DF5A1CC2-5737-EE78-60DE-449EA9E968A2}"/>
              </a:ext>
            </a:extLst>
          </p:cNvPr>
          <p:cNvPicPr>
            <a:picLocks noChangeAspect="1"/>
          </p:cNvPicPr>
          <p:nvPr/>
        </p:nvPicPr>
        <p:blipFill rotWithShape="1">
          <a:blip r:embed="rId7"/>
          <a:srcRect t="2752" b="11564"/>
          <a:stretch/>
        </p:blipFill>
        <p:spPr>
          <a:xfrm>
            <a:off x="1283340" y="5693348"/>
            <a:ext cx="1495401" cy="2279044"/>
          </a:xfrm>
          <a:prstGeom prst="rect">
            <a:avLst/>
          </a:prstGeom>
          <a:effectLst>
            <a:outerShdw blurRad="63500" sx="102000" sy="102000" algn="ctr" rotWithShape="0">
              <a:prstClr val="black">
                <a:alpha val="40000"/>
              </a:prstClr>
            </a:outerShdw>
          </a:effectLst>
        </p:spPr>
      </p:pic>
      <p:sp>
        <p:nvSpPr>
          <p:cNvPr id="15" name="矢印: 右 14">
            <a:extLst>
              <a:ext uri="{FF2B5EF4-FFF2-40B4-BE49-F238E27FC236}">
                <a16:creationId xmlns:a16="http://schemas.microsoft.com/office/drawing/2014/main" id="{C08BD206-DF1A-F4A5-ED7D-00FA26B88FD7}"/>
              </a:ext>
            </a:extLst>
          </p:cNvPr>
          <p:cNvSpPr/>
          <p:nvPr/>
        </p:nvSpPr>
        <p:spPr>
          <a:xfrm>
            <a:off x="3035574" y="6702572"/>
            <a:ext cx="373092" cy="369332"/>
          </a:xfrm>
          <a:prstGeom prst="rightArrow">
            <a:avLst/>
          </a:prstGeom>
          <a:solidFill>
            <a:srgbClr val="FFCA0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A2885FFA-D531-5A2D-C043-877EC42DC466}"/>
              </a:ext>
            </a:extLst>
          </p:cNvPr>
          <p:cNvPicPr>
            <a:picLocks noChangeAspect="1"/>
          </p:cNvPicPr>
          <p:nvPr/>
        </p:nvPicPr>
        <p:blipFill rotWithShape="1">
          <a:blip r:embed="rId8"/>
          <a:srcRect t="75139" b="10417"/>
          <a:stretch/>
        </p:blipFill>
        <p:spPr>
          <a:xfrm>
            <a:off x="3635881" y="6559793"/>
            <a:ext cx="2549019" cy="654891"/>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FFAC343A-D056-B6FF-3DB0-072B7F8BE463}"/>
              </a:ext>
            </a:extLst>
          </p:cNvPr>
          <p:cNvSpPr/>
          <p:nvPr/>
        </p:nvSpPr>
        <p:spPr>
          <a:xfrm>
            <a:off x="5488517" y="6681283"/>
            <a:ext cx="607484" cy="390621"/>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87329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chemeClr val="accent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5</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5956872"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chemeClr val="bg2"/>
                  </a:solidFill>
                </a:ln>
                <a:solidFill>
                  <a:schemeClr val="bg2"/>
                </a:solidFill>
                <a:latin typeface="HG丸ｺﾞｼｯｸM-PRO" panose="020F0600000000000000" pitchFamily="50" charset="-128"/>
                <a:ea typeface="HG丸ｺﾞｼｯｸM-PRO" panose="020F0600000000000000" pitchFamily="50" charset="-128"/>
              </a:rPr>
              <a:t>おわりに</a:t>
            </a:r>
            <a:endParaRPr lang="en-US" altLang="ja-JP" sz="2800" b="1" dirty="0">
              <a:ln w="12700">
                <a:solidFill>
                  <a:schemeClr val="bg2"/>
                </a:solidFill>
              </a:ln>
              <a:solidFill>
                <a:schemeClr val="bg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307777"/>
          </a:xfrm>
          <a:prstGeom prst="rect">
            <a:avLst/>
          </a:prstGeom>
          <a:noFill/>
        </p:spPr>
        <p:txBody>
          <a:bodyPr wrap="square" rtlCol="0">
            <a:spAutoFit/>
          </a:bodyPr>
          <a:lstStyle/>
          <a:p>
            <a:pPr marL="0" lvl="0" indent="0" rtl="0">
              <a:lnSpc>
                <a:spcPct val="100000"/>
              </a:lnSpc>
              <a:spcBef>
                <a:spcPts val="0"/>
              </a:spcBef>
              <a:spcAft>
                <a:spcPts val="0"/>
              </a:spcAft>
              <a:buClr>
                <a:srgbClr val="3F3F3F"/>
              </a:buClr>
              <a:buSzPts val="1800"/>
              <a:buNone/>
            </a:pPr>
            <a:r>
              <a:rPr lang="ja-JP" altLang="en-US" dirty="0">
                <a:solidFill>
                  <a:schemeClr val="tx1"/>
                </a:solidFill>
                <a:latin typeface="HG丸ｺﾞｼｯｸM-PRO" panose="020F0600000000000000" pitchFamily="50" charset="-128"/>
                <a:ea typeface="HG丸ｺﾞｼｯｸM-PRO" panose="020F0600000000000000" pitchFamily="50" charset="-128"/>
              </a:rPr>
              <a:t>本章では参考資料についてご案内します。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0872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24</a:t>
            </a:fld>
            <a:endParaRPr lang="ja-JP" altLang="en-US" dirty="0"/>
          </a:p>
        </p:txBody>
      </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ln w="12700">
                  <a:solidFill>
                    <a:schemeClr val="bg2"/>
                  </a:solidFill>
                </a:ln>
                <a:solidFill>
                  <a:schemeClr val="bg2"/>
                </a:solidFill>
              </a:rPr>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0000" y="1080000"/>
            <a:ext cx="6120000" cy="215444"/>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ヘルプページのご案内</a:t>
              </a:r>
              <a:endParaRPr lang="en-US" altLang="ja-JP" sz="1400"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69000" y="1384344"/>
            <a:ext cx="6120000" cy="769441"/>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操作の手順等ご不明な部分がございましたら、本資料にも記載がございます</a:t>
            </a:r>
            <a:r>
              <a:rPr lang="ja-JP" altLang="en-US" sz="1100" b="1"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ヘルプページ</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をご確認ください。</a:t>
            </a: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12700" marR="0" lvl="0" indent="0" algn="l" rtl="0">
              <a:lnSpc>
                <a:spcPct val="100000"/>
              </a:lnSpc>
              <a:spcBef>
                <a:spcPts val="0"/>
              </a:spcBef>
              <a:spcAft>
                <a:spcPts val="0"/>
              </a:spcAft>
              <a:buClr>
                <a:srgbClr val="000000"/>
              </a:buClr>
              <a:buSzPts val="1700"/>
              <a:buFont typeface="Arial"/>
              <a:buNone/>
            </a:pP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a:p>
            <a:pPr marL="0">
              <a:spcAft>
                <a:spcPts val="600"/>
              </a:spcAft>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100"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100"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0000" y="2667500"/>
            <a:ext cx="6120000" cy="215444"/>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お問い合わせ先</a:t>
              </a:r>
              <a:endParaRPr lang="en-US" altLang="ja-JP" sz="1400"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69000" y="2971844"/>
            <a:ext cx="6120000" cy="769441"/>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marL="12700" marR="0" lvl="0" indent="0" algn="l" rtl="0">
              <a:lnSpc>
                <a:spcPct val="100000"/>
              </a:lnSpc>
              <a:spcBef>
                <a:spcPts val="0"/>
              </a:spcBef>
              <a:spcAft>
                <a:spcPts val="0"/>
              </a:spcAft>
              <a:buClr>
                <a:srgbClr val="000000"/>
              </a:buClr>
              <a:buSzPts val="1700"/>
              <a:buFont typeface="Arial"/>
              <a:buNone/>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marL="12700" marR="0" lvl="0" indent="0" algn="l" rtl="0">
              <a:lnSpc>
                <a:spcPct val="100000"/>
              </a:lnSpc>
              <a:spcBef>
                <a:spcPts val="0"/>
              </a:spcBef>
              <a:spcAft>
                <a:spcPts val="0"/>
              </a:spcAft>
              <a:buClr>
                <a:srgbClr val="000000"/>
              </a:buClr>
              <a:buSzPts val="1700"/>
              <a:buFont typeface="Arial"/>
              <a:buNone/>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marL="12700" marR="0" lvl="0" indent="0" algn="l" rtl="0">
              <a:lnSpc>
                <a:spcPct val="100000"/>
              </a:lnSpc>
              <a:spcBef>
                <a:spcPts val="0"/>
              </a:spcBef>
              <a:spcAft>
                <a:spcPts val="0"/>
              </a:spcAft>
              <a:buClr>
                <a:srgbClr val="000000"/>
              </a:buClr>
              <a:buSzPts val="1700"/>
              <a:buFont typeface="Arial"/>
              <a:buNone/>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◆問い合わせ先：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4201" y="3366626"/>
            <a:ext cx="4625799" cy="33855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貴社の担当部署へのご連絡先をご記載ください。</a:t>
            </a:r>
          </a:p>
        </p:txBody>
      </p:sp>
      <p:grpSp>
        <p:nvGrpSpPr>
          <p:cNvPr id="13" name="グループ化 12">
            <a:extLst>
              <a:ext uri="{FF2B5EF4-FFF2-40B4-BE49-F238E27FC236}">
                <a16:creationId xmlns:a16="http://schemas.microsoft.com/office/drawing/2014/main" id="{257F1005-D4B5-06E5-5DD6-53621980312F}"/>
              </a:ext>
            </a:extLst>
          </p:cNvPr>
          <p:cNvGrpSpPr/>
          <p:nvPr/>
        </p:nvGrpSpPr>
        <p:grpSpPr>
          <a:xfrm>
            <a:off x="333909" y="4103939"/>
            <a:ext cx="6488612" cy="682887"/>
            <a:chOff x="405720" y="4404093"/>
            <a:chExt cx="6488612" cy="682887"/>
          </a:xfrm>
        </p:grpSpPr>
        <p:sp>
          <p:nvSpPr>
            <p:cNvPr id="14" name="テキスト ボックス 13">
              <a:extLst>
                <a:ext uri="{FF2B5EF4-FFF2-40B4-BE49-F238E27FC236}">
                  <a16:creationId xmlns:a16="http://schemas.microsoft.com/office/drawing/2014/main" id="{07444433-9CD9-3019-1D5D-7DEE2330B934}"/>
                </a:ext>
              </a:extLst>
            </p:cNvPr>
            <p:cNvSpPr txBox="1"/>
            <p:nvPr/>
          </p:nvSpPr>
          <p:spPr>
            <a:xfrm>
              <a:off x="405720" y="4656093"/>
              <a:ext cx="6120000" cy="430887"/>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a:t>
              </a:r>
              <a:r>
                <a:rPr lang="ja-JP" altLang="en-US" sz="1100" dirty="0">
                  <a:solidFill>
                    <a:schemeClr val="dk1"/>
                  </a:solidFill>
                  <a:latin typeface="HG丸ｺﾞｼｯｸM-PRO" panose="020F0600000000000000" pitchFamily="50" charset="-128"/>
                  <a:ea typeface="HG丸ｺﾞｼｯｸM-PRO" panose="020F0600000000000000" pitchFamily="50" charset="-128"/>
                </a:rPr>
                <a:t>以外にも、ジンジャー経費に関するマニュアルのご用意がございます。</a:t>
              </a:r>
              <a:endParaRPr lang="en-US" altLang="ja-JP" sz="1100" dirty="0">
                <a:solidFill>
                  <a:schemeClr val="dk1"/>
                </a:solidFill>
                <a:latin typeface="HG丸ｺﾞｼｯｸM-PRO" panose="020F0600000000000000" pitchFamily="50" charset="-128"/>
                <a:ea typeface="HG丸ｺﾞｼｯｸM-PRO" panose="020F0600000000000000" pitchFamily="50" charset="-128"/>
              </a:endParaRPr>
            </a:p>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詳細は</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hlinkClick r:id="rId3"/>
                </a:rPr>
                <a:t>こちら</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をご確認ください。</a:t>
              </a:r>
            </a:p>
          </p:txBody>
        </p:sp>
        <p:grpSp>
          <p:nvGrpSpPr>
            <p:cNvPr id="15" name="グループ化 14">
              <a:extLst>
                <a:ext uri="{FF2B5EF4-FFF2-40B4-BE49-F238E27FC236}">
                  <a16:creationId xmlns:a16="http://schemas.microsoft.com/office/drawing/2014/main" id="{1C1DA303-8956-02D6-03BB-244C36A4FDFD}"/>
                </a:ext>
              </a:extLst>
            </p:cNvPr>
            <p:cNvGrpSpPr/>
            <p:nvPr/>
          </p:nvGrpSpPr>
          <p:grpSpPr>
            <a:xfrm>
              <a:off x="431811" y="4404093"/>
              <a:ext cx="6462521" cy="215444"/>
              <a:chOff x="266891" y="1251896"/>
              <a:chExt cx="6462521" cy="215444"/>
            </a:xfrm>
          </p:grpSpPr>
          <p:sp>
            <p:nvSpPr>
              <p:cNvPr id="16" name="字幕 4">
                <a:extLst>
                  <a:ext uri="{FF2B5EF4-FFF2-40B4-BE49-F238E27FC236}">
                    <a16:creationId xmlns:a16="http://schemas.microsoft.com/office/drawing/2014/main" id="{D73315C4-C7DC-06D8-BE54-8123470A67E1}"/>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7200"/>
                <a:r>
                  <a:rPr lang="ja-JP" altLang="en-US" sz="1400" b="1" dirty="0">
                    <a:solidFill>
                      <a:schemeClr val="tx1"/>
                    </a:solidFill>
                  </a:rPr>
                  <a:t>関連マニュアル</a:t>
                </a:r>
                <a:endParaRPr lang="en-US" altLang="ja-JP" sz="1400" b="1" dirty="0">
                  <a:solidFill>
                    <a:schemeClr val="tx1"/>
                  </a:solidFill>
                </a:endParaRPr>
              </a:p>
            </p:txBody>
          </p:sp>
          <p:sp>
            <p:nvSpPr>
              <p:cNvPr id="17" name="Google Shape;113;p23">
                <a:extLst>
                  <a:ext uri="{FF2B5EF4-FFF2-40B4-BE49-F238E27FC236}">
                    <a16:creationId xmlns:a16="http://schemas.microsoft.com/office/drawing/2014/main" id="{95B78587-9FE7-74E4-1628-D1FB93D12C11}"/>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spTree>
    <p:extLst>
      <p:ext uri="{BB962C8B-B14F-4D97-AF65-F5344CB8AC3E}">
        <p14:creationId xmlns:p14="http://schemas.microsoft.com/office/powerpoint/2010/main" val="400007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lang="ja-JP" altLang="en-US" dirty="0">
                <a:ln w="12700">
                  <a:solidFill>
                    <a:srgbClr val="FFCA08"/>
                  </a:solidFill>
                </a:ln>
                <a:solidFill>
                  <a:srgbClr val="FFCA08"/>
                </a:solidFill>
              </a:rPr>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69000" y="247205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404294" y="3659505"/>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2848" y="846342"/>
            <a:ext cx="5852304" cy="1489247"/>
            <a:chOff x="426150" y="961393"/>
            <a:chExt cx="5852304" cy="1489247"/>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1</a:t>
                </a:r>
                <a:endParaRPr kumimoji="1" lang="ja-JP" altLang="en-US" sz="1200"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200"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200"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119263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solidFill>
                    <a:schemeClr val="tx1"/>
                  </a:solidFill>
                </a:rPr>
                <a:t>ジンジャーの推奨環境</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5</a:t>
              </a:r>
            </a:p>
            <a:p>
              <a:pPr marL="0">
                <a:spcAft>
                  <a:spcPts val="600"/>
                </a:spcAft>
                <a:tabLst>
                  <a:tab pos="4746625" algn="l"/>
                </a:tabLst>
              </a:pPr>
              <a:r>
                <a:rPr kumimoji="1" lang="en-US" altLang="ja-JP" sz="1050" b="1" dirty="0">
                  <a:solidFill>
                    <a:srgbClr val="FFCA08"/>
                  </a:solidFill>
                </a:rPr>
                <a:t>1</a:t>
              </a:r>
              <a:r>
                <a:rPr kumimoji="1" lang="ja-JP" altLang="en-US" sz="1050" b="1" dirty="0">
                  <a:solidFill>
                    <a:srgbClr val="F2E425"/>
                  </a:solidFill>
                </a:rPr>
                <a:t>　</a:t>
              </a:r>
              <a:r>
                <a:rPr kumimoji="1" lang="ja-JP" altLang="en-US" sz="1050" dirty="0">
                  <a:solidFill>
                    <a:schemeClr val="tx1"/>
                  </a:solidFill>
                </a:rPr>
                <a:t>スマホアプリのダウンロードをする</a:t>
              </a:r>
              <a:r>
                <a:rPr kumimoji="1" lang="en-US" altLang="ja-JP" sz="1050" dirty="0">
                  <a:solidFill>
                    <a:schemeClr val="tx1"/>
                  </a:solidFill>
                </a:rPr>
                <a:t>	…… P.  6</a:t>
              </a:r>
            </a:p>
            <a:p>
              <a:pPr marL="0">
                <a:spcAft>
                  <a:spcPts val="600"/>
                </a:spcAft>
                <a:tabLst>
                  <a:tab pos="4746625" algn="l"/>
                </a:tabLst>
              </a:pPr>
              <a:r>
                <a:rPr kumimoji="1" lang="en-US" altLang="ja-JP" sz="1050" b="1" dirty="0">
                  <a:solidFill>
                    <a:srgbClr val="FFCA08"/>
                  </a:solidFill>
                </a:rPr>
                <a:t>2</a:t>
              </a:r>
              <a:r>
                <a:rPr kumimoji="1" lang="ja-JP" altLang="en-US" sz="1050" b="1" dirty="0">
                  <a:solidFill>
                    <a:srgbClr val="F2E425"/>
                  </a:solidFill>
                </a:rPr>
                <a:t>　</a:t>
              </a:r>
              <a:r>
                <a:rPr kumimoji="1" lang="ja-JP" altLang="en-US" sz="1050" dirty="0">
                  <a:solidFill>
                    <a:schemeClr val="tx1"/>
                  </a:solidFill>
                </a:rPr>
                <a:t>ログインをおこなう（</a:t>
              </a:r>
              <a:r>
                <a:rPr kumimoji="1" lang="en-US" altLang="ja-JP" sz="1050" dirty="0">
                  <a:solidFill>
                    <a:schemeClr val="tx1"/>
                  </a:solidFill>
                </a:rPr>
                <a:t>PC</a:t>
              </a:r>
              <a:r>
                <a:rPr kumimoji="1" lang="ja-JP" altLang="en-US" sz="1050" dirty="0">
                  <a:solidFill>
                    <a:schemeClr val="tx1"/>
                  </a:solidFill>
                </a:rPr>
                <a:t>）　</a:t>
              </a:r>
              <a:r>
                <a:rPr kumimoji="1" lang="en-US" altLang="ja-JP" sz="1050" dirty="0">
                  <a:solidFill>
                    <a:schemeClr val="tx1"/>
                  </a:solidFill>
                </a:rPr>
                <a:t>	…… P.  7</a:t>
              </a:r>
            </a:p>
            <a:p>
              <a:pPr marL="0">
                <a:spcAft>
                  <a:spcPts val="600"/>
                </a:spcAft>
                <a:tabLst>
                  <a:tab pos="4746625" algn="l"/>
                </a:tabLst>
              </a:pPr>
              <a:r>
                <a:rPr kumimoji="1" lang="en-US" altLang="ja-JP" sz="1050" b="1" dirty="0">
                  <a:solidFill>
                    <a:srgbClr val="FFCA08"/>
                  </a:solidFill>
                </a:rPr>
                <a:t>3</a:t>
              </a:r>
              <a:r>
                <a:rPr kumimoji="1" lang="ja-JP" altLang="en-US" sz="1050" b="1" dirty="0">
                  <a:solidFill>
                    <a:srgbClr val="F2E425"/>
                  </a:solidFill>
                </a:rPr>
                <a:t>　</a:t>
              </a:r>
              <a:r>
                <a:rPr kumimoji="1" lang="ja-JP" altLang="en-US" sz="1050" dirty="0">
                  <a:solidFill>
                    <a:schemeClr val="tx1"/>
                  </a:solidFill>
                </a:rPr>
                <a:t>ログインをおこなう（スマートフォン）</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8</a:t>
              </a:r>
            </a:p>
            <a:p>
              <a:pPr marL="0">
                <a:spcAft>
                  <a:spcPts val="600"/>
                </a:spcAft>
                <a:tabLst>
                  <a:tab pos="4746625" algn="l"/>
                </a:tabLst>
              </a:pPr>
              <a:r>
                <a:rPr kumimoji="1" lang="en-US" altLang="ja-JP" sz="1050" b="1" dirty="0">
                  <a:solidFill>
                    <a:srgbClr val="FFCA08"/>
                  </a:solidFill>
                </a:rPr>
                <a:t>4</a:t>
              </a:r>
              <a:r>
                <a:rPr kumimoji="1" lang="ja-JP" altLang="en-US" sz="1050" b="1" dirty="0">
                  <a:solidFill>
                    <a:srgbClr val="F2E425"/>
                  </a:solidFill>
                </a:rPr>
                <a:t>　</a:t>
              </a:r>
              <a:r>
                <a:rPr kumimoji="1" lang="ja-JP" altLang="en-US" sz="1050" dirty="0">
                  <a:solidFill>
                    <a:schemeClr val="tx1"/>
                  </a:solidFill>
                </a:rPr>
                <a:t>パスワードを変更する</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9</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2848" y="2667234"/>
            <a:ext cx="5852304" cy="773667"/>
            <a:chOff x="426150" y="961393"/>
            <a:chExt cx="5852304" cy="773667"/>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2</a:t>
                </a:r>
                <a:endParaRPr kumimoji="1" lang="ja-JP" altLang="en-US" sz="1200"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200" b="1" dirty="0">
                    <a:solidFill>
                      <a:srgbClr val="FFCA08"/>
                    </a:solidFill>
                    <a:latin typeface="HG丸ｺﾞｼｯｸM-PRO" panose="020F0600000000000000" pitchFamily="50" charset="-128"/>
                    <a:ea typeface="HG丸ｺﾞｼｯｸM-PRO" panose="020F0600000000000000" pitchFamily="50" charset="-128"/>
                    <a:hlinkClick r:id="rId3" action="ppaction://hlinksldjump"/>
                  </a:rPr>
                  <a:t>通知の確認方法</a:t>
                </a:r>
                <a:r>
                  <a:rPr kumimoji="1" lang="zh-TW" altLang="en-US" sz="1200" b="1" dirty="0">
                    <a:solidFill>
                      <a:srgbClr val="FFCA08"/>
                    </a:solidFill>
                    <a:latin typeface="HG丸ｺﾞｼｯｸM-PRO" panose="020F0600000000000000" pitchFamily="50" charset="-128"/>
                    <a:ea typeface="HG丸ｺﾞｼｯｸM-PRO" panose="020F0600000000000000" pitchFamily="50" charset="-128"/>
                    <a:hlinkClick r:id="rId3" action="ppaction://hlinksldjump"/>
                  </a:rPr>
                  <a:t>　</a:t>
                </a:r>
                <a:endParaRPr kumimoji="1" lang="ja-JP" altLang="en-US" sz="1200" b="1" dirty="0">
                  <a:solidFill>
                    <a:srgbClr val="FFCA08"/>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4770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en-US" altLang="ja-JP" sz="1050" b="1" dirty="0">
                  <a:solidFill>
                    <a:srgbClr val="FFCA08"/>
                  </a:solidFill>
                </a:rPr>
                <a:t>1</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通知を確認する（</a:t>
              </a:r>
              <a:r>
                <a:rPr kumimoji="1" lang="en-US" altLang="ja-JP" sz="1050" dirty="0">
                  <a:latin typeface="HG丸ｺﾞｼｯｸM-PRO" panose="020F0600000000000000" pitchFamily="50" charset="-128"/>
                  <a:ea typeface="HG丸ｺﾞｼｯｸM-PRO" panose="020F0600000000000000" pitchFamily="50" charset="-128"/>
                </a:rPr>
                <a:t>PC</a:t>
              </a:r>
              <a:r>
                <a:rPr kumimoji="1" lang="ja-JP" altLang="en-US" sz="1050" dirty="0">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12</a:t>
              </a:r>
            </a:p>
            <a:p>
              <a:pPr marL="0">
                <a:spcAft>
                  <a:spcPts val="600"/>
                </a:spcAft>
                <a:tabLst>
                  <a:tab pos="4746625" algn="l"/>
                </a:tabLst>
              </a:pPr>
              <a:r>
                <a:rPr kumimoji="1" lang="en-US" altLang="ja-JP" sz="1050" b="1" dirty="0">
                  <a:solidFill>
                    <a:srgbClr val="FFCA08"/>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通知を確認する（スマートフォン）</a:t>
              </a:r>
              <a:r>
                <a:rPr kumimoji="1" lang="en-US" altLang="ja-JP" sz="1050" dirty="0">
                  <a:solidFill>
                    <a:schemeClr val="tx1"/>
                  </a:solidFill>
                </a:rPr>
                <a:t>	…… P.  14</a:t>
              </a:r>
            </a:p>
          </p:txBody>
        </p:sp>
      </p:grpSp>
      <p:grpSp>
        <p:nvGrpSpPr>
          <p:cNvPr id="23" name="グループ化 22">
            <a:extLst>
              <a:ext uri="{FF2B5EF4-FFF2-40B4-BE49-F238E27FC236}">
                <a16:creationId xmlns:a16="http://schemas.microsoft.com/office/drawing/2014/main" id="{E2322B5E-7CFC-5DD1-232C-7FE6C7B8B9FB}"/>
              </a:ext>
            </a:extLst>
          </p:cNvPr>
          <p:cNvGrpSpPr/>
          <p:nvPr/>
        </p:nvGrpSpPr>
        <p:grpSpPr>
          <a:xfrm>
            <a:off x="502848" y="3860753"/>
            <a:ext cx="5852304" cy="1727774"/>
            <a:chOff x="426150" y="961393"/>
            <a:chExt cx="5852304" cy="1727774"/>
          </a:xfrm>
        </p:grpSpPr>
        <p:grpSp>
          <p:nvGrpSpPr>
            <p:cNvPr id="28" name="グループ化 27">
              <a:extLst>
                <a:ext uri="{FF2B5EF4-FFF2-40B4-BE49-F238E27FC236}">
                  <a16:creationId xmlns:a16="http://schemas.microsoft.com/office/drawing/2014/main" id="{76E093E3-95A8-14CE-BE1E-F8853CF9349C}"/>
                </a:ext>
              </a:extLst>
            </p:cNvPr>
            <p:cNvGrpSpPr/>
            <p:nvPr/>
          </p:nvGrpSpPr>
          <p:grpSpPr>
            <a:xfrm>
              <a:off x="426150" y="961393"/>
              <a:ext cx="3710154" cy="276999"/>
              <a:chOff x="682206" y="1315610"/>
              <a:chExt cx="3710154" cy="276999"/>
            </a:xfrm>
          </p:grpSpPr>
          <p:sp>
            <p:nvSpPr>
              <p:cNvPr id="30" name="四角形: 角を丸くする 29">
                <a:extLst>
                  <a:ext uri="{FF2B5EF4-FFF2-40B4-BE49-F238E27FC236}">
                    <a16:creationId xmlns:a16="http://schemas.microsoft.com/office/drawing/2014/main" id="{D0EEAE33-3B46-A75B-D1FF-125B1ACAEA41}"/>
                  </a:ext>
                </a:extLst>
              </p:cNvPr>
              <p:cNvSpPr/>
              <p:nvPr/>
            </p:nvSpPr>
            <p:spPr>
              <a:xfrm>
                <a:off x="682206" y="1366456"/>
                <a:ext cx="223242" cy="200047"/>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3</a:t>
                </a:r>
                <a:endParaRPr kumimoji="1" lang="ja-JP" altLang="en-US" sz="1200" b="1" dirty="0"/>
              </a:p>
            </p:txBody>
          </p:sp>
          <p:sp>
            <p:nvSpPr>
              <p:cNvPr id="31" name="テキスト ボックス 30">
                <a:hlinkClick r:id="rId4" action="ppaction://hlinksldjump"/>
                <a:extLst>
                  <a:ext uri="{FF2B5EF4-FFF2-40B4-BE49-F238E27FC236}">
                    <a16:creationId xmlns:a16="http://schemas.microsoft.com/office/drawing/2014/main" id="{3A907E45-936D-F014-F18C-9DE22F343D48}"/>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FFCA08"/>
                    </a:solidFill>
                    <a:latin typeface="HG丸ｺﾞｼｯｸM-PRO" panose="020F0600000000000000" pitchFamily="50" charset="-128"/>
                    <a:ea typeface="HG丸ｺﾞｼｯｸM-PRO" panose="020F0600000000000000" pitchFamily="50" charset="-128"/>
                    <a:hlinkClick r:id="rId4" action="ppaction://hlinksldjump"/>
                  </a:rPr>
                  <a:t>承認方法</a:t>
                </a:r>
                <a:endParaRPr lang="en-US" altLang="ja-JP" sz="1200" b="1" dirty="0">
                  <a:solidFill>
                    <a:srgbClr val="FFCA08"/>
                  </a:solidFill>
                  <a:latin typeface="HG丸ｺﾞｼｯｸM-PRO" panose="020F0600000000000000" pitchFamily="50" charset="-128"/>
                  <a:ea typeface="HG丸ｺﾞｼｯｸM-PRO" panose="020F0600000000000000" pitchFamily="50" charset="-128"/>
                </a:endParaRPr>
              </a:p>
            </p:txBody>
          </p:sp>
        </p:grpSp>
        <p:sp>
          <p:nvSpPr>
            <p:cNvPr id="29" name="テキスト プレースホルダー 44">
              <a:extLst>
                <a:ext uri="{FF2B5EF4-FFF2-40B4-BE49-F238E27FC236}">
                  <a16:creationId xmlns:a16="http://schemas.microsoft.com/office/drawing/2014/main" id="{5A2AC8DB-889A-FEE5-9D7A-7B590E9B844E}"/>
                </a:ext>
              </a:extLst>
            </p:cNvPr>
            <p:cNvSpPr txBox="1">
              <a:spLocks/>
            </p:cNvSpPr>
            <p:nvPr/>
          </p:nvSpPr>
          <p:spPr>
            <a:xfrm>
              <a:off x="657000" y="1258006"/>
              <a:ext cx="5621454" cy="143116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en-US" altLang="ja-JP" sz="1050" b="1" dirty="0">
                  <a:solidFill>
                    <a:srgbClr val="FFCA08"/>
                  </a:solidFill>
                </a:rPr>
                <a:t>1</a:t>
              </a:r>
              <a:r>
                <a:rPr kumimoji="1" lang="ja-JP" altLang="en-US" sz="1050" b="1" dirty="0">
                  <a:solidFill>
                    <a:srgbClr val="F2E425"/>
                  </a:solidFill>
                </a:rPr>
                <a:t>　</a:t>
              </a:r>
              <a:r>
                <a:rPr lang="ja-JP" altLang="en-US" sz="1050" dirty="0"/>
                <a:t>承認を確認する（</a:t>
              </a:r>
              <a:r>
                <a:rPr lang="en-US" altLang="ja-JP" sz="1050" dirty="0"/>
                <a:t>PC</a:t>
              </a:r>
              <a:r>
                <a:rPr lang="ja-JP" altLang="en-US" sz="1050" dirty="0"/>
                <a:t>）</a:t>
              </a:r>
              <a:r>
                <a:rPr kumimoji="1" lang="en-US" altLang="ja-JP" sz="1050" dirty="0">
                  <a:solidFill>
                    <a:schemeClr val="tx1"/>
                  </a:solidFill>
                </a:rPr>
                <a:t>	…… P.  16</a:t>
              </a:r>
            </a:p>
            <a:p>
              <a:pPr marL="0">
                <a:spcAft>
                  <a:spcPts val="600"/>
                </a:spcAft>
                <a:tabLst>
                  <a:tab pos="4746625" algn="l"/>
                </a:tabLst>
              </a:pPr>
              <a:r>
                <a:rPr lang="en-US" altLang="ja-JP" sz="1050" b="1" dirty="0">
                  <a:solidFill>
                    <a:srgbClr val="FFCA08"/>
                  </a:solidFill>
                </a:rPr>
                <a:t>2</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一括承認をする（</a:t>
              </a:r>
              <a:r>
                <a:rPr kumimoji="1" lang="en-US" altLang="ja-JP" sz="1050" dirty="0">
                  <a:latin typeface="HG丸ｺﾞｼｯｸM-PRO" panose="020F0600000000000000" pitchFamily="50" charset="-128"/>
                  <a:ea typeface="HG丸ｺﾞｼｯｸM-PRO" panose="020F0600000000000000" pitchFamily="50" charset="-128"/>
                </a:rPr>
                <a:t>PC</a:t>
              </a:r>
              <a:r>
                <a:rPr kumimoji="1" lang="ja-JP" altLang="en-US" sz="1050" dirty="0">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18</a:t>
              </a:r>
            </a:p>
            <a:p>
              <a:pPr marL="0">
                <a:spcAft>
                  <a:spcPts val="600"/>
                </a:spcAft>
                <a:tabLst>
                  <a:tab pos="4746625" algn="l"/>
                </a:tabLst>
              </a:pPr>
              <a:r>
                <a:rPr lang="en-US" altLang="ja-JP" sz="1050" b="1" dirty="0">
                  <a:solidFill>
                    <a:srgbClr val="FFCA08"/>
                  </a:solidFill>
                </a:rPr>
                <a:t>3</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個別承認をする（</a:t>
              </a:r>
              <a:r>
                <a:rPr kumimoji="1" lang="en-US" altLang="ja-JP" sz="1050" dirty="0">
                  <a:latin typeface="HG丸ｺﾞｼｯｸM-PRO" panose="020F0600000000000000" pitchFamily="50" charset="-128"/>
                  <a:ea typeface="HG丸ｺﾞｼｯｸM-PRO" panose="020F0600000000000000" pitchFamily="50" charset="-128"/>
                </a:rPr>
                <a:t>PC</a:t>
              </a:r>
              <a:r>
                <a:rPr kumimoji="1" lang="ja-JP" altLang="en-US" sz="1050" dirty="0">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19</a:t>
              </a:r>
            </a:p>
            <a:p>
              <a:pPr marL="0">
                <a:spcAft>
                  <a:spcPts val="600"/>
                </a:spcAft>
                <a:tabLst>
                  <a:tab pos="4746625" algn="l"/>
                </a:tabLst>
              </a:pPr>
              <a:r>
                <a:rPr lang="en-US" altLang="ja-JP" sz="1050" b="1" dirty="0">
                  <a:solidFill>
                    <a:srgbClr val="FFCA08"/>
                  </a:solidFill>
                </a:rPr>
                <a:t>4</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承認を確認する（スマートフォン）</a:t>
              </a:r>
              <a:r>
                <a:rPr kumimoji="1" lang="en-US" altLang="ja-JP" sz="1050" dirty="0">
                  <a:solidFill>
                    <a:schemeClr val="tx1"/>
                  </a:solidFill>
                </a:rPr>
                <a:t>	…… P.  20</a:t>
              </a:r>
            </a:p>
            <a:p>
              <a:pPr marL="0">
                <a:spcAft>
                  <a:spcPts val="600"/>
                </a:spcAft>
                <a:tabLst>
                  <a:tab pos="4746625" algn="l"/>
                </a:tabLst>
              </a:pPr>
              <a:r>
                <a:rPr lang="en-US" altLang="ja-JP" sz="1050" b="1" dirty="0">
                  <a:solidFill>
                    <a:srgbClr val="FFCA08"/>
                  </a:solidFill>
                </a:rPr>
                <a:t>5</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一括承認をする（スマートフォン）</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  21</a:t>
              </a:r>
            </a:p>
            <a:p>
              <a:pPr marL="0">
                <a:spcAft>
                  <a:spcPts val="600"/>
                </a:spcAft>
                <a:tabLst>
                  <a:tab pos="4746625" algn="l"/>
                </a:tabLst>
              </a:pPr>
              <a:r>
                <a:rPr lang="en-US" altLang="ja-JP" sz="1050" b="1" dirty="0">
                  <a:solidFill>
                    <a:srgbClr val="FFCA08"/>
                  </a:solidFill>
                </a:rPr>
                <a:t>6</a:t>
              </a:r>
              <a:r>
                <a:rPr kumimoji="1" lang="ja-JP" altLang="en-US" sz="1050" b="1" dirty="0">
                  <a:solidFill>
                    <a:srgbClr val="F2E425"/>
                  </a:solidFill>
                </a:rPr>
                <a:t>　</a:t>
              </a:r>
              <a:r>
                <a:rPr kumimoji="1" lang="ja-JP" altLang="en-US" sz="1050" dirty="0">
                  <a:latin typeface="HG丸ｺﾞｼｯｸM-PRO" panose="020F0600000000000000" pitchFamily="50" charset="-128"/>
                  <a:ea typeface="HG丸ｺﾞｼｯｸM-PRO" panose="020F0600000000000000" pitchFamily="50" charset="-128"/>
                </a:rPr>
                <a:t>個別承認をする（スマートフォン）</a:t>
              </a:r>
              <a:r>
                <a:rPr kumimoji="1" lang="en-US" altLang="ja-JP" sz="1050" dirty="0">
                  <a:solidFill>
                    <a:schemeClr val="tx1"/>
                  </a:solidFill>
                </a:rPr>
                <a:t>	……</a:t>
              </a:r>
              <a:r>
                <a:rPr kumimoji="1" lang="ja-JP" altLang="en-US" sz="1050" dirty="0">
                  <a:solidFill>
                    <a:schemeClr val="tx1"/>
                  </a:solidFill>
                </a:rPr>
                <a:t> </a:t>
              </a:r>
              <a:r>
                <a:rPr kumimoji="1" lang="en-US" altLang="ja-JP" sz="1050" dirty="0">
                  <a:solidFill>
                    <a:schemeClr val="tx1"/>
                  </a:solidFill>
                </a:rPr>
                <a:t>P.</a:t>
              </a:r>
              <a:r>
                <a:rPr kumimoji="1" lang="ja-JP" altLang="en-US" sz="1050" dirty="0">
                  <a:solidFill>
                    <a:schemeClr val="tx1"/>
                  </a:solidFill>
                </a:rPr>
                <a:t>  </a:t>
              </a:r>
              <a:r>
                <a:rPr kumimoji="1" lang="en-US" altLang="ja-JP" sz="1050" dirty="0">
                  <a:solidFill>
                    <a:schemeClr val="tx1"/>
                  </a:solidFill>
                </a:rPr>
                <a:t>22</a:t>
              </a:r>
            </a:p>
          </p:txBody>
        </p:sp>
      </p:grpSp>
      <p:grpSp>
        <p:nvGrpSpPr>
          <p:cNvPr id="24" name="グループ化 23">
            <a:extLst>
              <a:ext uri="{FF2B5EF4-FFF2-40B4-BE49-F238E27FC236}">
                <a16:creationId xmlns:a16="http://schemas.microsoft.com/office/drawing/2014/main" id="{0C1390C3-1FCA-EBA2-41ED-1C773B719BE2}"/>
              </a:ext>
            </a:extLst>
          </p:cNvPr>
          <p:cNvGrpSpPr/>
          <p:nvPr/>
        </p:nvGrpSpPr>
        <p:grpSpPr>
          <a:xfrm>
            <a:off x="404294" y="7519998"/>
            <a:ext cx="6120000" cy="830131"/>
            <a:chOff x="189000" y="4326247"/>
            <a:chExt cx="6480000" cy="1084876"/>
          </a:xfrm>
        </p:grpSpPr>
        <p:sp>
          <p:nvSpPr>
            <p:cNvPr id="25" name="四角形: 角を丸くする 24">
              <a:extLst>
                <a:ext uri="{FF2B5EF4-FFF2-40B4-BE49-F238E27FC236}">
                  <a16:creationId xmlns:a16="http://schemas.microsoft.com/office/drawing/2014/main" id="{52BC460C-1F18-AD9E-38F7-92A55DC071E1}"/>
                </a:ext>
              </a:extLst>
            </p:cNvPr>
            <p:cNvSpPr/>
            <p:nvPr/>
          </p:nvSpPr>
          <p:spPr>
            <a:xfrm>
              <a:off x="189000" y="4432301"/>
              <a:ext cx="6480000" cy="978822"/>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92075">
                <a:lnSpc>
                  <a:spcPct val="100000"/>
                </a:lnSpc>
                <a:spcBef>
                  <a:spcPts val="760"/>
                </a:spcBef>
              </a:pPr>
              <a:r>
                <a:rPr lang="ja-JP" altLang="en-US" sz="1100" dirty="0">
                  <a:solidFill>
                    <a:srgbClr val="FF0000"/>
                  </a:solidFill>
                  <a:latin typeface="+mn-ea"/>
                  <a:ea typeface="+mn-ea"/>
                  <a:cs typeface="Arial" panose="020B0604020202020204" pitchFamily="34" charset="0"/>
                </a:rPr>
                <a:t>ご契約プランや管理者設</a:t>
              </a:r>
              <a:r>
                <a:rPr lang="ja-JP" altLang="en-US" sz="1100" spc="-10" dirty="0">
                  <a:solidFill>
                    <a:srgbClr val="FF0000"/>
                  </a:solidFill>
                  <a:latin typeface="+mn-ea"/>
                  <a:ea typeface="+mn-ea"/>
                  <a:cs typeface="Arial" panose="020B0604020202020204" pitchFamily="34" charset="0"/>
                </a:rPr>
                <a:t>定</a:t>
              </a:r>
              <a:r>
                <a:rPr lang="ja-JP" altLang="en-US" sz="1100" dirty="0">
                  <a:solidFill>
                    <a:srgbClr val="FF0000"/>
                  </a:solidFill>
                  <a:latin typeface="+mn-ea"/>
                  <a:ea typeface="+mn-ea"/>
                  <a:cs typeface="Arial" panose="020B0604020202020204" pitchFamily="34" charset="0"/>
                </a:rPr>
                <a:t>により、マニュ</a:t>
              </a:r>
              <a:r>
                <a:rPr lang="ja-JP" altLang="en-US" sz="1100" spc="-40" dirty="0">
                  <a:solidFill>
                    <a:srgbClr val="FF0000"/>
                  </a:solidFill>
                  <a:latin typeface="+mn-ea"/>
                  <a:ea typeface="+mn-ea"/>
                  <a:cs typeface="Arial" panose="020B0604020202020204" pitchFamily="34" charset="0"/>
                </a:rPr>
                <a:t>ア</a:t>
              </a:r>
              <a:r>
                <a:rPr lang="ja-JP" altLang="en-US" sz="1100" dirty="0">
                  <a:solidFill>
                    <a:srgbClr val="FF0000"/>
                  </a:solidFill>
                  <a:latin typeface="+mn-ea"/>
                  <a:ea typeface="+mn-ea"/>
                  <a:cs typeface="Arial" panose="020B0604020202020204" pitchFamily="34" charset="0"/>
                </a:rPr>
                <a:t>ルの画像と実際の</a:t>
              </a:r>
              <a:r>
                <a:rPr lang="ja-JP" altLang="en-US" sz="1100" spc="-40" dirty="0">
                  <a:solidFill>
                    <a:srgbClr val="FF0000"/>
                  </a:solidFill>
                  <a:latin typeface="+mn-ea"/>
                  <a:ea typeface="+mn-ea"/>
                  <a:cs typeface="Arial" panose="020B0604020202020204" pitchFamily="34" charset="0"/>
                </a:rPr>
                <a:t>画</a:t>
              </a:r>
              <a:r>
                <a:rPr lang="ja-JP" altLang="en-US" sz="1100" dirty="0">
                  <a:solidFill>
                    <a:srgbClr val="FF0000"/>
                  </a:solidFill>
                  <a:latin typeface="+mn-ea"/>
                  <a:ea typeface="+mn-ea"/>
                  <a:cs typeface="Arial" panose="020B0604020202020204" pitchFamily="34" charset="0"/>
                </a:rPr>
                <a:t>面表示</a:t>
              </a:r>
              <a:r>
                <a:rPr lang="ja-JP" altLang="en-US" sz="1100" spc="-40" dirty="0">
                  <a:solidFill>
                    <a:srgbClr val="FF0000"/>
                  </a:solidFill>
                  <a:latin typeface="+mn-ea"/>
                  <a:ea typeface="+mn-ea"/>
                  <a:cs typeface="Arial" panose="020B0604020202020204" pitchFamily="34" charset="0"/>
                </a:rPr>
                <a:t>が</a:t>
              </a:r>
              <a:r>
                <a:rPr lang="ja-JP" altLang="en-US" sz="1100" dirty="0">
                  <a:solidFill>
                    <a:srgbClr val="FF0000"/>
                  </a:solidFill>
                  <a:latin typeface="+mn-ea"/>
                  <a:ea typeface="+mn-ea"/>
                  <a:cs typeface="Arial" panose="020B0604020202020204" pitchFamily="34" charset="0"/>
                </a:rPr>
                <a:t>異なる場合が</a:t>
              </a:r>
              <a:r>
                <a:rPr lang="ja-JP" altLang="en-US" sz="1100" spc="5" dirty="0">
                  <a:solidFill>
                    <a:srgbClr val="FF0000"/>
                  </a:solidFill>
                  <a:latin typeface="+mn-ea"/>
                  <a:ea typeface="+mn-ea"/>
                  <a:cs typeface="Arial" panose="020B0604020202020204" pitchFamily="34" charset="0"/>
                </a:rPr>
                <a:t>ございま</a:t>
              </a:r>
              <a:r>
                <a:rPr lang="ja-JP" altLang="en-US" sz="1100" spc="-5" dirty="0">
                  <a:solidFill>
                    <a:srgbClr val="FF0000"/>
                  </a:solidFill>
                  <a:latin typeface="+mn-ea"/>
                  <a:ea typeface="+mn-ea"/>
                  <a:cs typeface="Arial" panose="020B0604020202020204" pitchFamily="34" charset="0"/>
                </a:rPr>
                <a:t>す</a:t>
              </a:r>
              <a:r>
                <a:rPr lang="ja-JP" altLang="en-US" sz="1100" spc="5" dirty="0">
                  <a:solidFill>
                    <a:srgbClr val="FF0000"/>
                  </a:solidFill>
                  <a:latin typeface="+mn-ea"/>
                  <a:ea typeface="+mn-ea"/>
                  <a:cs typeface="Arial" panose="020B0604020202020204" pitchFamily="34" charset="0"/>
                </a:rPr>
                <a:t>。</a:t>
              </a:r>
              <a:br>
                <a:rPr lang="en-US" altLang="ja-JP" sz="1100" spc="5" dirty="0">
                  <a:solidFill>
                    <a:srgbClr val="FF0000"/>
                  </a:solidFill>
                  <a:latin typeface="+mn-ea"/>
                  <a:ea typeface="+mn-ea"/>
                  <a:cs typeface="Arial" panose="020B0604020202020204" pitchFamily="34" charset="0"/>
                </a:rPr>
              </a:br>
              <a:r>
                <a:rPr lang="ja-JP" altLang="en-US" sz="1100" dirty="0">
                  <a:solidFill>
                    <a:srgbClr val="FF0000"/>
                  </a:solidFill>
                  <a:latin typeface="+mn-ea"/>
                  <a:ea typeface="+mn-ea"/>
                  <a:cs typeface="Arial" panose="020B0604020202020204" pitchFamily="34" charset="0"/>
                </a:rPr>
                <a:t>ご不明な点がありましたら</a:t>
              </a:r>
              <a:r>
                <a:rPr lang="ja-JP" altLang="en-US" sz="1100" spc="-35" dirty="0">
                  <a:solidFill>
                    <a:srgbClr val="FF0000"/>
                  </a:solidFill>
                  <a:latin typeface="+mn-ea"/>
                  <a:ea typeface="+mn-ea"/>
                  <a:cs typeface="Arial" panose="020B0604020202020204" pitchFamily="34" charset="0"/>
                </a:rPr>
                <a:t>管</a:t>
              </a:r>
              <a:r>
                <a:rPr lang="ja-JP" altLang="en-US" sz="1100" dirty="0">
                  <a:solidFill>
                    <a:srgbClr val="FF0000"/>
                  </a:solidFill>
                  <a:latin typeface="+mn-ea"/>
                  <a:ea typeface="+mn-ea"/>
                  <a:cs typeface="Arial" panose="020B0604020202020204" pitchFamily="34" charset="0"/>
                </a:rPr>
                <a:t>理者ま</a:t>
              </a:r>
              <a:r>
                <a:rPr lang="ja-JP" altLang="en-US" sz="1100" spc="-25" dirty="0">
                  <a:solidFill>
                    <a:srgbClr val="FF0000"/>
                  </a:solidFill>
                  <a:latin typeface="+mn-ea"/>
                  <a:ea typeface="+mn-ea"/>
                  <a:cs typeface="Arial" panose="020B0604020202020204" pitchFamily="34" charset="0"/>
                </a:rPr>
                <a:t>で</a:t>
              </a:r>
              <a:r>
                <a:rPr lang="ja-JP" altLang="en-US" sz="1100" dirty="0">
                  <a:solidFill>
                    <a:srgbClr val="FF0000"/>
                  </a:solidFill>
                  <a:latin typeface="+mn-ea"/>
                  <a:ea typeface="+mn-ea"/>
                  <a:cs typeface="Arial" panose="020B0604020202020204" pitchFamily="34" charset="0"/>
                </a:rPr>
                <a:t>お問い合</a:t>
              </a:r>
              <a:r>
                <a:rPr lang="ja-JP" altLang="en-US" sz="1100" spc="-40" dirty="0">
                  <a:solidFill>
                    <a:srgbClr val="FF0000"/>
                  </a:solidFill>
                  <a:latin typeface="+mn-ea"/>
                  <a:ea typeface="+mn-ea"/>
                  <a:cs typeface="Arial" panose="020B0604020202020204" pitchFamily="34" charset="0"/>
                </a:rPr>
                <a:t>わ</a:t>
              </a:r>
              <a:r>
                <a:rPr lang="ja-JP" altLang="en-US" sz="1100" dirty="0">
                  <a:solidFill>
                    <a:srgbClr val="FF0000"/>
                  </a:solidFill>
                  <a:latin typeface="+mn-ea"/>
                  <a:ea typeface="+mn-ea"/>
                  <a:cs typeface="Arial" panose="020B0604020202020204" pitchFamily="34" charset="0"/>
                </a:rPr>
                <a:t>せくだ</a:t>
              </a:r>
              <a:r>
                <a:rPr lang="ja-JP" altLang="en-US" sz="1100" spc="-40" dirty="0">
                  <a:solidFill>
                    <a:srgbClr val="FF0000"/>
                  </a:solidFill>
                  <a:latin typeface="+mn-ea"/>
                  <a:ea typeface="+mn-ea"/>
                  <a:cs typeface="Arial" panose="020B0604020202020204" pitchFamily="34" charset="0"/>
                </a:rPr>
                <a:t>さ</a:t>
              </a:r>
              <a:r>
                <a:rPr lang="ja-JP" altLang="en-US" sz="1100" dirty="0">
                  <a:solidFill>
                    <a:srgbClr val="FF0000"/>
                  </a:solidFill>
                  <a:latin typeface="+mn-ea"/>
                  <a:ea typeface="+mn-ea"/>
                  <a:cs typeface="Arial" panose="020B0604020202020204" pitchFamily="34" charset="0"/>
                </a:rPr>
                <a:t>い。</a:t>
              </a:r>
            </a:p>
          </p:txBody>
        </p:sp>
        <p:grpSp>
          <p:nvGrpSpPr>
            <p:cNvPr id="26" name="グループ化 25">
              <a:extLst>
                <a:ext uri="{FF2B5EF4-FFF2-40B4-BE49-F238E27FC236}">
                  <a16:creationId xmlns:a16="http://schemas.microsoft.com/office/drawing/2014/main" id="{80203FE8-3713-17F2-58B0-C3D0D362285F}"/>
                </a:ext>
              </a:extLst>
            </p:cNvPr>
            <p:cNvGrpSpPr/>
            <p:nvPr/>
          </p:nvGrpSpPr>
          <p:grpSpPr>
            <a:xfrm>
              <a:off x="404308" y="4326247"/>
              <a:ext cx="699405" cy="203106"/>
              <a:chOff x="347158" y="4326247"/>
              <a:chExt cx="699405" cy="203106"/>
            </a:xfrm>
          </p:grpSpPr>
          <p:sp>
            <p:nvSpPr>
              <p:cNvPr id="27" name="正方形/長方形 26">
                <a:extLst>
                  <a:ext uri="{FF2B5EF4-FFF2-40B4-BE49-F238E27FC236}">
                    <a16:creationId xmlns:a16="http://schemas.microsoft.com/office/drawing/2014/main" id="{23879975-1815-436E-BA46-D2457D42B8E7}"/>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pic>
            <p:nvPicPr>
              <p:cNvPr id="32" name="グラフィックス 31" descr="警告 単色塗りつぶし">
                <a:extLst>
                  <a:ext uri="{FF2B5EF4-FFF2-40B4-BE49-F238E27FC236}">
                    <a16:creationId xmlns:a16="http://schemas.microsoft.com/office/drawing/2014/main" id="{FD0CA8D9-F942-3EC1-DBB0-AC3F5D9471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cxnSp>
        <p:nvCxnSpPr>
          <p:cNvPr id="5" name="直線コネクタ 4">
            <a:extLst>
              <a:ext uri="{FF2B5EF4-FFF2-40B4-BE49-F238E27FC236}">
                <a16:creationId xmlns:a16="http://schemas.microsoft.com/office/drawing/2014/main" id="{8569DDC5-04AB-F2E5-8F16-A6BBFDEB3696}"/>
              </a:ext>
            </a:extLst>
          </p:cNvPr>
          <p:cNvCxnSpPr>
            <a:cxnSpLocks/>
          </p:cNvCxnSpPr>
          <p:nvPr/>
        </p:nvCxnSpPr>
        <p:spPr>
          <a:xfrm>
            <a:off x="404294" y="5688834"/>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4994286B-8E47-19B8-DC34-37631791E45B}"/>
              </a:ext>
            </a:extLst>
          </p:cNvPr>
          <p:cNvGrpSpPr/>
          <p:nvPr/>
        </p:nvGrpSpPr>
        <p:grpSpPr>
          <a:xfrm>
            <a:off x="502848" y="5890082"/>
            <a:ext cx="5852304" cy="535140"/>
            <a:chOff x="426150" y="961393"/>
            <a:chExt cx="5852304" cy="535140"/>
          </a:xfrm>
        </p:grpSpPr>
        <p:grpSp>
          <p:nvGrpSpPr>
            <p:cNvPr id="10" name="グループ化 9">
              <a:extLst>
                <a:ext uri="{FF2B5EF4-FFF2-40B4-BE49-F238E27FC236}">
                  <a16:creationId xmlns:a16="http://schemas.microsoft.com/office/drawing/2014/main" id="{22643E45-70A5-E25D-93D2-93B7444DCAE1}"/>
                </a:ext>
              </a:extLst>
            </p:cNvPr>
            <p:cNvGrpSpPr/>
            <p:nvPr/>
          </p:nvGrpSpPr>
          <p:grpSpPr>
            <a:xfrm>
              <a:off x="426150" y="961393"/>
              <a:ext cx="3710154" cy="276999"/>
              <a:chOff x="682206" y="1315610"/>
              <a:chExt cx="3710154" cy="276999"/>
            </a:xfrm>
          </p:grpSpPr>
          <p:sp>
            <p:nvSpPr>
              <p:cNvPr id="14" name="四角形: 角を丸くする 13">
                <a:extLst>
                  <a:ext uri="{FF2B5EF4-FFF2-40B4-BE49-F238E27FC236}">
                    <a16:creationId xmlns:a16="http://schemas.microsoft.com/office/drawing/2014/main" id="{6C297BC2-E19C-CA20-B26B-384286D4BCD2}"/>
                  </a:ext>
                </a:extLst>
              </p:cNvPr>
              <p:cNvSpPr/>
              <p:nvPr/>
            </p:nvSpPr>
            <p:spPr>
              <a:xfrm>
                <a:off x="682206" y="1366456"/>
                <a:ext cx="223242" cy="200047"/>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3</a:t>
                </a:r>
                <a:endParaRPr kumimoji="1" lang="ja-JP" altLang="en-US" sz="1200" b="1" dirty="0"/>
              </a:p>
            </p:txBody>
          </p:sp>
          <p:sp>
            <p:nvSpPr>
              <p:cNvPr id="15" name="テキスト ボックス 14">
                <a:extLst>
                  <a:ext uri="{FF2B5EF4-FFF2-40B4-BE49-F238E27FC236}">
                    <a16:creationId xmlns:a16="http://schemas.microsoft.com/office/drawing/2014/main" id="{5DBB060B-3E8A-8270-0DDC-4D864A534887}"/>
                  </a:ext>
                </a:extLst>
              </p:cNvPr>
              <p:cNvSpPr txBox="1"/>
              <p:nvPr/>
            </p:nvSpPr>
            <p:spPr>
              <a:xfrm>
                <a:off x="905448" y="1315610"/>
                <a:ext cx="3486912" cy="276999"/>
              </a:xfrm>
              <a:prstGeom prst="rect">
                <a:avLst/>
              </a:prstGeom>
              <a:noFill/>
            </p:spPr>
            <p:txBody>
              <a:bodyPr wrap="square" rtlCol="0">
                <a:spAutoFit/>
              </a:bodyPr>
              <a:lstStyle/>
              <a:p>
                <a:r>
                  <a:rPr lang="ja-JP" altLang="en-US" sz="1200" b="1" dirty="0">
                    <a:solidFill>
                      <a:srgbClr val="FFCA08"/>
                    </a:solidFill>
                    <a:latin typeface="HG丸ｺﾞｼｯｸM-PRO" panose="020F0600000000000000" pitchFamily="50" charset="-128"/>
                    <a:ea typeface="HG丸ｺﾞｼｯｸM-PRO" panose="020F0600000000000000" pitchFamily="50" charset="-128"/>
                    <a:hlinkClick r:id="rId7" action="ppaction://hlinksldjump"/>
                  </a:rPr>
                  <a:t>おわりに</a:t>
                </a:r>
                <a:endParaRPr lang="en-US" altLang="ja-JP" sz="1200" b="1" dirty="0">
                  <a:solidFill>
                    <a:srgbClr val="FFCA08"/>
                  </a:solidFill>
                  <a:latin typeface="HG丸ｺﾞｼｯｸM-PRO" panose="020F0600000000000000" pitchFamily="50" charset="-128"/>
                  <a:ea typeface="HG丸ｺﾞｼｯｸM-PRO" panose="020F0600000000000000" pitchFamily="50" charset="-128"/>
                </a:endParaRPr>
              </a:p>
            </p:txBody>
          </p:sp>
        </p:grpSp>
        <p:sp>
          <p:nvSpPr>
            <p:cNvPr id="13" name="テキスト プレースホルダー 44">
              <a:extLst>
                <a:ext uri="{FF2B5EF4-FFF2-40B4-BE49-F238E27FC236}">
                  <a16:creationId xmlns:a16="http://schemas.microsoft.com/office/drawing/2014/main" id="{6091CC41-49C1-DA88-B432-EFAC1146E135}"/>
                </a:ext>
              </a:extLst>
            </p:cNvPr>
            <p:cNvSpPr txBox="1">
              <a:spLocks/>
            </p:cNvSpPr>
            <p:nvPr/>
          </p:nvSpPr>
          <p:spPr>
            <a:xfrm>
              <a:off x="657000" y="1258006"/>
              <a:ext cx="5621454" cy="23852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6625" algn="l"/>
                </a:tabLst>
              </a:pPr>
              <a:r>
                <a:rPr kumimoji="1" lang="ja-JP" altLang="en-US" sz="1050" dirty="0">
                  <a:solidFill>
                    <a:sysClr val="windowText" lastClr="000000"/>
                  </a:solidFill>
                </a:rPr>
                <a:t>おわりに</a:t>
              </a:r>
              <a:r>
                <a:rPr kumimoji="1" lang="en-US" altLang="ja-JP" sz="1050" dirty="0">
                  <a:solidFill>
                    <a:sysClr val="windowText" lastClr="000000"/>
                  </a:solidFill>
                </a:rPr>
                <a:t>	…… P.  24</a:t>
              </a:r>
            </a:p>
          </p:txBody>
        </p:sp>
      </p:grpSp>
    </p:spTree>
    <p:extLst>
      <p:ext uri="{BB962C8B-B14F-4D97-AF65-F5344CB8AC3E}">
        <p14:creationId xmlns:p14="http://schemas.microsoft.com/office/powerpoint/2010/main" val="19208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6400" y="957943"/>
            <a:ext cx="6045200" cy="8462282"/>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BF9095CA-206E-BFB6-C368-C3A817D5EFE3}"/>
              </a:ext>
            </a:extLst>
          </p:cNvPr>
          <p:cNvSpPr/>
          <p:nvPr/>
        </p:nvSpPr>
        <p:spPr>
          <a:xfrm>
            <a:off x="2708999" y="237943"/>
            <a:ext cx="1440000" cy="1440000"/>
          </a:xfrm>
          <a:prstGeom prst="ellipse">
            <a:avLst/>
          </a:prstGeom>
          <a:solidFill>
            <a:schemeClr val="accent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600" b="1" dirty="0">
                <a:ln w="25400">
                  <a:solidFill>
                    <a:schemeClr val="bg1"/>
                  </a:solidFill>
                </a:ln>
              </a:rPr>
              <a:t>1</a:t>
            </a:r>
            <a:endParaRPr kumimoji="1" lang="ja-JP" altLang="en-US" sz="6600"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39000" y="4356886"/>
            <a:ext cx="3962029" cy="523220"/>
          </a:xfrm>
          <a:prstGeom prst="rect">
            <a:avLst/>
          </a:prstGeom>
          <a:noFill/>
        </p:spPr>
        <p:txBody>
          <a:bodyPr wrap="square">
            <a:spAutoFit/>
          </a:bodyPr>
          <a:lstStyle/>
          <a:p>
            <a:pPr marL="0" lvl="0" indent="0" rtl="0">
              <a:lnSpc>
                <a:spcPct val="100000"/>
              </a:lnSpc>
              <a:spcBef>
                <a:spcPts val="0"/>
              </a:spcBef>
              <a:spcAft>
                <a:spcPts val="0"/>
              </a:spcAft>
              <a:buClr>
                <a:srgbClr val="3F3F3F"/>
              </a:buClr>
              <a:buSzPts val="1800"/>
              <a:buNone/>
            </a:pPr>
            <a:r>
              <a:rPr lang="ja-JP" altLang="en-US" sz="2800" b="1" dirty="0">
                <a:ln w="12700">
                  <a:solidFill>
                    <a:schemeClr val="bg2"/>
                  </a:solidFill>
                </a:ln>
                <a:solidFill>
                  <a:schemeClr val="bg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39000" y="5197704"/>
            <a:ext cx="5580000" cy="738664"/>
          </a:xfrm>
          <a:prstGeom prst="rect">
            <a:avLst/>
          </a:prstGeom>
          <a:noFill/>
        </p:spPr>
        <p:txBody>
          <a:bodyPr wrap="square" rtlCol="0">
            <a:spAutoFit/>
          </a:bodyPr>
          <a:lstStyle/>
          <a:p>
            <a:pPr marL="0" lvl="0" indent="0" rtl="0">
              <a:lnSpc>
                <a:spcPct val="100000"/>
              </a:lnSpc>
              <a:spcBef>
                <a:spcPts val="0"/>
              </a:spcBef>
              <a:spcAft>
                <a:spcPts val="0"/>
              </a:spcAft>
              <a:buClr>
                <a:srgbClr val="3F3F3F"/>
              </a:buClr>
              <a:buSzPts val="1800"/>
              <a:buNone/>
            </a:pPr>
            <a:r>
              <a:rPr lang="ja-JP" altLang="en-US" dirty="0">
                <a:solidFill>
                  <a:schemeClr val="tx1"/>
                </a:solidFill>
                <a:latin typeface="HG丸ｺﾞｼｯｸM-PRO" panose="020F0600000000000000" pitchFamily="50" charset="-128"/>
                <a:ea typeface="HG丸ｺﾞｼｯｸM-PRO" panose="020F0600000000000000" pitchFamily="50" charset="-128"/>
              </a:rPr>
              <a:t>ジンジャーの利用にあたり、推奨する動作環境や基本操作について説明いたします。</a:t>
            </a:r>
          </a:p>
          <a:p>
            <a:pPr marL="0" lvl="0" indent="0" rtl="0">
              <a:lnSpc>
                <a:spcPct val="100000"/>
              </a:lnSpc>
              <a:spcBef>
                <a:spcPts val="0"/>
              </a:spcBef>
              <a:spcAft>
                <a:spcPts val="0"/>
              </a:spcAft>
              <a:buClr>
                <a:srgbClr val="3F3F3F"/>
              </a:buClr>
              <a:buSzPts val="1800"/>
              <a:buNone/>
            </a:pPr>
            <a:r>
              <a:rPr lang="ja-JP" altLang="en-US"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29000" y="5026423"/>
            <a:ext cx="5400000" cy="457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solidFill>
            </a:endParaRPr>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AF172C89-602B-27A6-9633-29AB54DE33E2}"/>
              </a:ext>
            </a:extLst>
          </p:cNvPr>
          <p:cNvSpPr/>
          <p:nvPr/>
        </p:nvSpPr>
        <p:spPr>
          <a:xfrm>
            <a:off x="320808" y="6633983"/>
            <a:ext cx="2988000" cy="240144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chemeClr val="bg2"/>
                </a:solidFill>
                <a:ea typeface="+mn-lt"/>
                <a:cs typeface="+mn-lt"/>
              </a:rPr>
              <a:t>iPhone</a:t>
            </a:r>
            <a:r>
              <a:rPr kumimoji="1" lang="en-US" altLang="ja-JP" sz="1100" b="1" dirty="0">
                <a:solidFill>
                  <a:schemeClr val="bg2"/>
                </a:solidFill>
              </a:rPr>
              <a:t>/iPad</a:t>
            </a:r>
            <a:endParaRPr lang="en-US" altLang="ja-JP" sz="1100" b="1" dirty="0" err="1">
              <a:solidFill>
                <a:schemeClr val="bg2"/>
              </a:solidFill>
            </a:endParaRPr>
          </a:p>
          <a:p>
            <a:endParaRPr kumimoji="1" lang="en-US" altLang="ja-JP" sz="1100" b="1" dirty="0">
              <a:solidFill>
                <a:srgbClr val="58A854"/>
              </a:solidFill>
            </a:endParaRPr>
          </a:p>
          <a:p>
            <a:r>
              <a:rPr kumimoji="1" lang="ja-JP" altLang="en-US" sz="1100" dirty="0">
                <a:solidFill>
                  <a:schemeClr val="tx1"/>
                </a:solidFill>
              </a:rPr>
              <a:t>最新版の専用アプリで操作いただくよう、お願いします。</a:t>
            </a:r>
          </a:p>
          <a:p>
            <a:pPr>
              <a:spcBef>
                <a:spcPts val="600"/>
              </a:spcBef>
            </a:pPr>
            <a:r>
              <a:rPr kumimoji="1" lang="en-US" altLang="ja-JP" sz="1100" dirty="0">
                <a:solidFill>
                  <a:schemeClr val="tx1"/>
                </a:solidFill>
              </a:rPr>
              <a:t>OS(</a:t>
            </a:r>
            <a:r>
              <a:rPr kumimoji="1" lang="ja-JP" altLang="en-US" sz="1100" dirty="0">
                <a:solidFill>
                  <a:schemeClr val="tx1"/>
                </a:solidFill>
              </a:rPr>
              <a:t>日本語を表示できる環境</a:t>
            </a:r>
            <a:r>
              <a:rPr kumimoji="1" lang="en-US" altLang="ja-JP" sz="1100" dirty="0">
                <a:solidFill>
                  <a:schemeClr val="tx1"/>
                </a:solidFill>
              </a:rPr>
              <a:t>)</a:t>
            </a:r>
          </a:p>
          <a:p>
            <a:r>
              <a:rPr kumimoji="1" lang="en-US" altLang="ja-JP" sz="1100" dirty="0">
                <a:solidFill>
                  <a:schemeClr val="tx1"/>
                </a:solidFill>
              </a:rPr>
              <a:t>iOS</a:t>
            </a:r>
            <a:r>
              <a:rPr kumimoji="1" lang="ja-JP" altLang="en-US" sz="1100" dirty="0">
                <a:solidFill>
                  <a:schemeClr val="tx1"/>
                </a:solidFill>
              </a:rPr>
              <a:t>：</a:t>
            </a:r>
            <a:r>
              <a:rPr kumimoji="1" lang="en-US" altLang="ja-JP" sz="1100" dirty="0">
                <a:solidFill>
                  <a:schemeClr val="tx1"/>
                </a:solidFill>
              </a:rPr>
              <a:t>15</a:t>
            </a:r>
            <a:r>
              <a:rPr kumimoji="1" lang="ja-JP" altLang="en-US" sz="1100" dirty="0">
                <a:solidFill>
                  <a:schemeClr val="tx1"/>
                </a:solidFill>
              </a:rPr>
              <a:t>以上　</a:t>
            </a:r>
            <a:r>
              <a:rPr kumimoji="1" lang="en-US" altLang="ja-JP" sz="1100" dirty="0" err="1">
                <a:solidFill>
                  <a:schemeClr val="tx1"/>
                </a:solidFill>
              </a:rPr>
              <a:t>iPadOS</a:t>
            </a:r>
            <a:r>
              <a:rPr kumimoji="1" lang="ja-JP" altLang="en-US" sz="1100" dirty="0">
                <a:solidFill>
                  <a:schemeClr val="tx1"/>
                </a:solidFill>
              </a:rPr>
              <a:t>：</a:t>
            </a:r>
            <a:r>
              <a:rPr kumimoji="1" lang="en-US" altLang="ja-JP" sz="1100" dirty="0">
                <a:solidFill>
                  <a:schemeClr val="tx1"/>
                </a:solidFill>
              </a:rPr>
              <a:t>15</a:t>
            </a:r>
            <a:r>
              <a:rPr kumimoji="1" lang="ja-JP" altLang="en-US" sz="1100" dirty="0">
                <a:solidFill>
                  <a:schemeClr val="tx1"/>
                </a:solidFill>
              </a:rPr>
              <a:t>以上</a:t>
            </a:r>
            <a:endParaRPr lang="ja-JP" altLang="en-US" sz="1100" dirty="0">
              <a:solidFill>
                <a:schemeClr val="tx1"/>
              </a:solidFill>
            </a:endParaRPr>
          </a:p>
          <a:p>
            <a:pPr>
              <a:spcBef>
                <a:spcPts val="600"/>
              </a:spcBef>
            </a:pPr>
            <a:r>
              <a:rPr kumimoji="1" lang="en-US" altLang="ja-JP" sz="1100" dirty="0">
                <a:solidFill>
                  <a:schemeClr val="tx1"/>
                </a:solidFill>
              </a:rPr>
              <a:t>Chrome</a:t>
            </a:r>
            <a:r>
              <a:rPr kumimoji="1" lang="ja-JP" altLang="en-US" sz="1100" dirty="0">
                <a:solidFill>
                  <a:schemeClr val="tx1"/>
                </a:solidFill>
              </a:rPr>
              <a:t>アプリや他ブラウザアプリは推奨環境外となりますので正常に動作しない可能性があります。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3" name="スライド番号プレースホルダー 1">
            <a:extLst>
              <a:ext uri="{FF2B5EF4-FFF2-40B4-BE49-F238E27FC236}">
                <a16:creationId xmlns:a16="http://schemas.microsoft.com/office/drawing/2014/main" id="{5985905C-74B6-DCA6-2BDF-47000A09823A}"/>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5</a:t>
            </a:fld>
            <a:endParaRPr lang="ja-JP" altLang="en-US" dirty="0"/>
          </a:p>
        </p:txBody>
      </p:sp>
      <p:sp>
        <p:nvSpPr>
          <p:cNvPr id="2" name="テキスト プレースホルダー 1">
            <a:extLst>
              <a:ext uri="{FF2B5EF4-FFF2-40B4-BE49-F238E27FC236}">
                <a16:creationId xmlns:a16="http://schemas.microsoft.com/office/drawing/2014/main" id="{20EF4118-E263-182A-D41C-865607F789E7}"/>
              </a:ext>
            </a:extLst>
          </p:cNvPr>
          <p:cNvSpPr>
            <a:spLocks noGrp="1"/>
          </p:cNvSpPr>
          <p:nvPr>
            <p:ph type="body" sz="quarter" idx="13"/>
          </p:nvPr>
        </p:nvSpPr>
        <p:spPr>
          <a:xfrm>
            <a:off x="166434" y="9673850"/>
            <a:ext cx="1493923" cy="169277"/>
          </a:xfrm>
        </p:spPr>
        <p:txBody>
          <a:bodyPr>
            <a:normAutofit/>
          </a:bodyPr>
          <a:lstStyle/>
          <a:p>
            <a:r>
              <a:rPr kumimoji="1" lang="ja-JP" altLang="en-US" dirty="0"/>
              <a:t>ヘルプページは</a:t>
            </a:r>
            <a:r>
              <a:rPr kumimoji="1" lang="ja-JP" altLang="en-US" dirty="0">
                <a:hlinkClick r:id="rId2"/>
              </a:rPr>
              <a:t>こちら</a:t>
            </a:r>
            <a:endParaRPr kumimoji="1" lang="ja-JP" altLang="en-US" dirty="0"/>
          </a:p>
        </p:txBody>
      </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ja-JP" altLang="en-US" dirty="0">
                <a:ln w="12700">
                  <a:solidFill>
                    <a:schemeClr val="bg2"/>
                  </a:solidFill>
                </a:ln>
                <a:solidFill>
                  <a:schemeClr val="bg2"/>
                </a:solidFill>
              </a:rPr>
              <a:t>ジンジャーの推奨環境</a:t>
            </a:r>
          </a:p>
        </p:txBody>
      </p:sp>
      <p:grpSp>
        <p:nvGrpSpPr>
          <p:cNvPr id="4" name="グループ化 3">
            <a:extLst>
              <a:ext uri="{FF2B5EF4-FFF2-40B4-BE49-F238E27FC236}">
                <a16:creationId xmlns:a16="http://schemas.microsoft.com/office/drawing/2014/main" id="{965B26D4-4205-6D32-22C9-021B7248F348}"/>
              </a:ext>
            </a:extLst>
          </p:cNvPr>
          <p:cNvGrpSpPr/>
          <p:nvPr/>
        </p:nvGrpSpPr>
        <p:grpSpPr>
          <a:xfrm>
            <a:off x="369000" y="960960"/>
            <a:ext cx="6120000" cy="1169389"/>
            <a:chOff x="189000" y="4326247"/>
            <a:chExt cx="6480000" cy="1528244"/>
          </a:xfrm>
        </p:grpSpPr>
        <p:sp>
          <p:nvSpPr>
            <p:cNvPr id="5" name="四角形: 角を丸くする 4">
              <a:extLst>
                <a:ext uri="{FF2B5EF4-FFF2-40B4-BE49-F238E27FC236}">
                  <a16:creationId xmlns:a16="http://schemas.microsoft.com/office/drawing/2014/main" id="{37B58064-4592-EDDF-8B20-811A7C4D5101}"/>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推奨環境外でも利用できる場合がありますが、全機能の正常動作は保証しかねます。</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のアップデートが終了した端末は、推奨環境の対象外となりますのでご了承ください。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正常に動作しない可能性がございます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6667E706-ACDD-2D64-FF1B-279CE74CE4F5}"/>
                </a:ext>
              </a:extLst>
            </p:cNvPr>
            <p:cNvGrpSpPr/>
            <p:nvPr/>
          </p:nvGrpSpPr>
          <p:grpSpPr>
            <a:xfrm>
              <a:off x="404308" y="4326247"/>
              <a:ext cx="699405" cy="203106"/>
              <a:chOff x="347158" y="4326247"/>
              <a:chExt cx="699405" cy="203106"/>
            </a:xfrm>
          </p:grpSpPr>
          <p:sp>
            <p:nvSpPr>
              <p:cNvPr id="7" name="正方形/長方形 6">
                <a:extLst>
                  <a:ext uri="{FF2B5EF4-FFF2-40B4-BE49-F238E27FC236}">
                    <a16:creationId xmlns:a16="http://schemas.microsoft.com/office/drawing/2014/main" id="{9D4CD219-4781-4A58-C138-EBEB3A4676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pic>
            <p:nvPicPr>
              <p:cNvPr id="8" name="グラフィックス 7" descr="警告 単色塗りつぶし">
                <a:extLst>
                  <a:ext uri="{FF2B5EF4-FFF2-40B4-BE49-F238E27FC236}">
                    <a16:creationId xmlns:a16="http://schemas.microsoft.com/office/drawing/2014/main" id="{AA12A514-C88D-5496-668A-7D4C82160B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11907" y="4355559"/>
                <a:ext cx="147132" cy="147132"/>
              </a:xfrm>
              <a:prstGeom prst="rect">
                <a:avLst/>
              </a:prstGeom>
            </p:spPr>
          </p:pic>
        </p:grpSp>
      </p:grpSp>
      <p:cxnSp>
        <p:nvCxnSpPr>
          <p:cNvPr id="19" name="直線コネクタ 18">
            <a:extLst>
              <a:ext uri="{FF2B5EF4-FFF2-40B4-BE49-F238E27FC236}">
                <a16:creationId xmlns:a16="http://schemas.microsoft.com/office/drawing/2014/main" id="{385D485B-8614-CEF6-8C64-EE6F6B157003}"/>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グループ化 19">
            <a:extLst>
              <a:ext uri="{FF2B5EF4-FFF2-40B4-BE49-F238E27FC236}">
                <a16:creationId xmlns:a16="http://schemas.microsoft.com/office/drawing/2014/main" id="{6BB66A4F-52C6-8DEB-003D-8F2C43937CED}"/>
              </a:ext>
            </a:extLst>
          </p:cNvPr>
          <p:cNvGrpSpPr/>
          <p:nvPr/>
        </p:nvGrpSpPr>
        <p:grpSpPr>
          <a:xfrm>
            <a:off x="279000" y="6096710"/>
            <a:ext cx="6300000" cy="360000"/>
            <a:chOff x="407502" y="1728889"/>
            <a:chExt cx="6042992" cy="356680"/>
          </a:xfrm>
        </p:grpSpPr>
        <p:sp>
          <p:nvSpPr>
            <p:cNvPr id="22" name="正方形/長方形 21">
              <a:extLst>
                <a:ext uri="{FF2B5EF4-FFF2-40B4-BE49-F238E27FC236}">
                  <a16:creationId xmlns:a16="http://schemas.microsoft.com/office/drawing/2014/main" id="{7DD01A41-5025-361B-99DA-E5FE2AEE16B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HG丸ｺﾞｼｯｸM-PRO" panose="020F0600000000000000" pitchFamily="50" charset="-128"/>
                  <a:ea typeface="HG丸ｺﾞｼｯｸM-PRO" panose="020F0600000000000000" pitchFamily="50" charset="-128"/>
                </a:rPr>
                <a:t>　アプリ</a:t>
              </a:r>
            </a:p>
          </p:txBody>
        </p:sp>
        <p:sp>
          <p:nvSpPr>
            <p:cNvPr id="24" name="Google Shape;113;p23">
              <a:extLst>
                <a:ext uri="{FF2B5EF4-FFF2-40B4-BE49-F238E27FC236}">
                  <a16:creationId xmlns:a16="http://schemas.microsoft.com/office/drawing/2014/main" id="{C5629BEB-8297-D85B-707B-1BB5AF01F1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grpSp>
        <p:nvGrpSpPr>
          <p:cNvPr id="14" name="グループ化 13">
            <a:extLst>
              <a:ext uri="{FF2B5EF4-FFF2-40B4-BE49-F238E27FC236}">
                <a16:creationId xmlns:a16="http://schemas.microsoft.com/office/drawing/2014/main" id="{C3FECCA8-27A5-FCAC-26D5-B69C40B2152A}"/>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6E86BC11-E83F-14D7-C8F2-BC92A499A82D}"/>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b="1" dirty="0">
                  <a:solidFill>
                    <a:schemeClr val="tx1"/>
                  </a:solidFill>
                  <a:latin typeface="HG丸ｺﾞｼｯｸM-PRO" panose="020F0600000000000000" pitchFamily="50" charset="-128"/>
                  <a:ea typeface="HG丸ｺﾞｼｯｸM-PRO" panose="020F0600000000000000" pitchFamily="50" charset="-128"/>
                </a:rPr>
                <a:t>PC</a:t>
              </a:r>
              <a:r>
                <a:rPr kumimoji="1" lang="ja-JP" altLang="en-US"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34D72A7C-F655-8CAF-B14D-1BEC2D152805}"/>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chemeClr val="accen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Calibri"/>
                <a:cs typeface="Calibri"/>
                <a:sym typeface="Calibri"/>
              </a:endParaRPr>
            </a:p>
          </p:txBody>
        </p:sp>
      </p:grpSp>
      <p:sp>
        <p:nvSpPr>
          <p:cNvPr id="25" name="四角形: 角を丸くする 24">
            <a:extLst>
              <a:ext uri="{FF2B5EF4-FFF2-40B4-BE49-F238E27FC236}">
                <a16:creationId xmlns:a16="http://schemas.microsoft.com/office/drawing/2014/main" id="{92E98725-99CE-2725-3CA6-8BC1966B0306}"/>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chemeClr val="bg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8" name="四角形: 角を丸くする 27">
            <a:extLst>
              <a:ext uri="{FF2B5EF4-FFF2-40B4-BE49-F238E27FC236}">
                <a16:creationId xmlns:a16="http://schemas.microsoft.com/office/drawing/2014/main" id="{D279A483-DDB4-81AE-9632-1D185B2C0446}"/>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chemeClr val="bg2"/>
                </a:solidFill>
              </a:rPr>
              <a:t>Mac</a:t>
            </a:r>
            <a:endParaRPr kumimoji="1" lang="en-US" altLang="ja-JP" sz="1100" b="1" dirty="0">
              <a:solidFill>
                <a:schemeClr val="bg2"/>
              </a:solidFill>
              <a:latin typeface="HG丸ｺﾞｼｯｸM-PRO" panose="020F0600000000000000" pitchFamily="50" charset="-128"/>
              <a:ea typeface="HG丸ｺﾞｼｯｸM-PRO" panose="020F0600000000000000" pitchFamily="50" charset="-128"/>
            </a:endParaRP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rPr>
              <a:t>OS</a:t>
            </a:r>
            <a:r>
              <a:rPr kumimoji="1" lang="ja-JP" altLang="en-US" sz="1100" dirty="0">
                <a:solidFill>
                  <a:schemeClr val="tx1"/>
                </a:solidFill>
              </a:rPr>
              <a:t>：最新版</a:t>
            </a:r>
            <a:r>
              <a:rPr kumimoji="1" lang="ja-JP" altLang="en-US" sz="1050" dirty="0">
                <a:solidFill>
                  <a:schemeClr val="tx1"/>
                </a:solidFill>
              </a:rPr>
              <a:t>（</a:t>
            </a:r>
            <a:r>
              <a:rPr kumimoji="1" lang="en-US" altLang="ja-JP" sz="1050" dirty="0">
                <a:solidFill>
                  <a:schemeClr val="tx1"/>
                </a:solidFill>
              </a:rPr>
              <a:t>Apple</a:t>
            </a:r>
            <a:r>
              <a:rPr kumimoji="1" lang="ja-JP" altLang="en-US" sz="1050" dirty="0">
                <a:solidFill>
                  <a:schemeClr val="tx1"/>
                </a:solidFill>
              </a:rPr>
              <a:t>のサポート期間内）</a:t>
            </a:r>
          </a:p>
          <a:p>
            <a:r>
              <a:rPr kumimoji="1" lang="en-US" altLang="ja-JP" sz="1100" dirty="0">
                <a:solidFill>
                  <a:schemeClr val="tx1"/>
                </a:solidFill>
              </a:rPr>
              <a:t>※</a:t>
            </a:r>
            <a:r>
              <a:rPr kumimoji="1" lang="ja-JP" altLang="en-US" sz="1100" dirty="0">
                <a:solidFill>
                  <a:schemeClr val="tx1"/>
                </a:solidFill>
              </a:rPr>
              <a:t>最新の</a:t>
            </a:r>
            <a:r>
              <a:rPr kumimoji="1" lang="en-US" altLang="ja-JP" sz="1100" dirty="0">
                <a:solidFill>
                  <a:schemeClr val="tx1"/>
                </a:solidFill>
              </a:rPr>
              <a:t>Service Pack</a:t>
            </a:r>
            <a:r>
              <a:rPr kumimoji="1" lang="ja-JP" altLang="en-US" sz="1100" dirty="0">
                <a:solidFill>
                  <a:schemeClr val="tx1"/>
                </a:solidFill>
              </a:rPr>
              <a:t>が適用</a:t>
            </a:r>
          </a:p>
          <a:p>
            <a:r>
              <a:rPr kumimoji="1" lang="en-US" altLang="ja-JP" sz="1100" dirty="0">
                <a:solidFill>
                  <a:schemeClr val="tx1"/>
                </a:solidFill>
              </a:rPr>
              <a:t>Web</a:t>
            </a:r>
            <a:r>
              <a:rPr kumimoji="1" lang="ja-JP" altLang="en-US" sz="1100" dirty="0">
                <a:solidFill>
                  <a:schemeClr val="tx1"/>
                </a:solidFill>
              </a:rPr>
              <a:t>ブラウザ：</a:t>
            </a:r>
            <a:r>
              <a:rPr kumimoji="1" lang="en-US" altLang="ja-JP" sz="1100" dirty="0">
                <a:solidFill>
                  <a:schemeClr val="tx1"/>
                </a:solidFill>
              </a:rPr>
              <a:t>Google Chrome </a:t>
            </a:r>
            <a:r>
              <a:rPr kumimoji="1" lang="ja-JP" altLang="en-US" sz="1100" dirty="0">
                <a:solidFill>
                  <a:schemeClr val="tx1"/>
                </a:solidFill>
              </a:rPr>
              <a:t>最新版</a:t>
            </a:r>
          </a:p>
        </p:txBody>
      </p:sp>
      <p:sp>
        <p:nvSpPr>
          <p:cNvPr id="34" name="四角形: 角を丸くする 33">
            <a:extLst>
              <a:ext uri="{FF2B5EF4-FFF2-40B4-BE49-F238E27FC236}">
                <a16:creationId xmlns:a16="http://schemas.microsoft.com/office/drawing/2014/main" id="{9CCD2823-065F-2FD3-5FBB-F98527253333}"/>
              </a:ext>
            </a:extLst>
          </p:cNvPr>
          <p:cNvSpPr/>
          <p:nvPr/>
        </p:nvSpPr>
        <p:spPr>
          <a:xfrm>
            <a:off x="3558717" y="6633982"/>
            <a:ext cx="2988000" cy="240144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chemeClr val="bg2"/>
                </a:solidFill>
              </a:rPr>
              <a:t>Android</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rPr>
              <a:t>最新版の専用アプリで操作いただくよう、お願いします。</a:t>
            </a:r>
          </a:p>
          <a:p>
            <a:pPr>
              <a:spcBef>
                <a:spcPts val="600"/>
              </a:spcBef>
            </a:pPr>
            <a:r>
              <a:rPr kumimoji="1" lang="en-US" altLang="ja-JP" sz="1100" dirty="0">
                <a:solidFill>
                  <a:schemeClr val="tx1"/>
                </a:solidFill>
              </a:rPr>
              <a:t>OS(</a:t>
            </a:r>
            <a:r>
              <a:rPr kumimoji="1" lang="ja-JP" altLang="en-US" sz="1100" dirty="0">
                <a:solidFill>
                  <a:schemeClr val="tx1"/>
                </a:solidFill>
              </a:rPr>
              <a:t>日本語を表示できる環境</a:t>
            </a:r>
            <a:r>
              <a:rPr kumimoji="1" lang="en-US" altLang="ja-JP" sz="1100" dirty="0">
                <a:solidFill>
                  <a:schemeClr val="tx1"/>
                </a:solidFill>
              </a:rPr>
              <a:t>)</a:t>
            </a:r>
          </a:p>
          <a:p>
            <a:r>
              <a:rPr kumimoji="1" lang="en-US" altLang="ja-JP" sz="1100" dirty="0">
                <a:solidFill>
                  <a:schemeClr val="tx1"/>
                </a:solidFill>
              </a:rPr>
              <a:t>Android</a:t>
            </a:r>
            <a:r>
              <a:rPr kumimoji="1" lang="ja-JP" altLang="en-US" sz="1100" dirty="0">
                <a:solidFill>
                  <a:schemeClr val="tx1"/>
                </a:solidFill>
              </a:rPr>
              <a:t>：</a:t>
            </a:r>
            <a:r>
              <a:rPr kumimoji="1" lang="en-US" altLang="ja-JP" sz="1100" dirty="0">
                <a:solidFill>
                  <a:schemeClr val="tx1"/>
                </a:solidFill>
              </a:rPr>
              <a:t>8.0</a:t>
            </a:r>
            <a:r>
              <a:rPr kumimoji="1" lang="ja-JP" altLang="en-US" sz="1100" dirty="0">
                <a:solidFill>
                  <a:schemeClr val="tx1"/>
                </a:solidFill>
              </a:rPr>
              <a:t>以上</a:t>
            </a:r>
          </a:p>
          <a:p>
            <a:pPr>
              <a:spcBef>
                <a:spcPts val="600"/>
              </a:spcBef>
            </a:pPr>
            <a:r>
              <a:rPr kumimoji="1" lang="en-US" altLang="ja-JP" sz="1100" dirty="0">
                <a:solidFill>
                  <a:schemeClr val="tx1"/>
                </a:solidFill>
              </a:rPr>
              <a:t>Chrome</a:t>
            </a:r>
            <a:r>
              <a:rPr kumimoji="1" lang="ja-JP" altLang="en-US" sz="1100" dirty="0">
                <a:solidFill>
                  <a:schemeClr val="tx1"/>
                </a:solidFill>
              </a:rPr>
              <a:t>アプリや他ブラウザアプリは推奨環境外となりますので正常に動作しない可能性があります。</a:t>
            </a:r>
            <a:endParaRPr kumimoji="1" lang="en-US" altLang="ja-JP" sz="1100" dirty="0">
              <a:solidFill>
                <a:schemeClr val="tx1"/>
              </a:solidFill>
            </a:endParaRPr>
          </a:p>
          <a:p>
            <a:endParaRPr kumimoji="1" lang="en-US" altLang="ja-JP" sz="1100" dirty="0">
              <a:solidFill>
                <a:schemeClr val="tx1"/>
              </a:solidFill>
            </a:endParaRPr>
          </a:p>
          <a:p>
            <a:r>
              <a:rPr kumimoji="1" lang="en-US" altLang="ja-JP" sz="1100" dirty="0">
                <a:solidFill>
                  <a:srgbClr val="FF0000"/>
                </a:solidFill>
              </a:rPr>
              <a:t>※</a:t>
            </a:r>
            <a:r>
              <a:rPr kumimoji="1" lang="ja-JP" altLang="en-US" sz="1100" dirty="0">
                <a:solidFill>
                  <a:srgbClr val="FF0000"/>
                </a:solidFill>
              </a:rPr>
              <a:t>機種により固有の仕様があるため、正常に動作しないことがございます。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217DAEA2-FD83-2F18-36C7-E6241AB68538}"/>
              </a:ext>
            </a:extLst>
          </p:cNvPr>
          <p:cNvSpPr/>
          <p:nvPr/>
        </p:nvSpPr>
        <p:spPr>
          <a:xfrm>
            <a:off x="394061" y="4560325"/>
            <a:ext cx="1910227" cy="8442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E4297D9F-C1B2-C67E-F4D3-71D8D1A99D2F}"/>
              </a:ext>
            </a:extLst>
          </p:cNvPr>
          <p:cNvSpPr txBox="1"/>
          <p:nvPr/>
        </p:nvSpPr>
        <p:spPr>
          <a:xfrm>
            <a:off x="369000" y="4305120"/>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3474E378-1E05-3B01-A0B9-5C17DFD35221}"/>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PC</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（例：文字化けしてしまう、打刻ボタンが表示されない等）</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なっているかご確認ください。</a:t>
            </a:r>
          </a:p>
        </p:txBody>
      </p:sp>
    </p:spTree>
    <p:extLst>
      <p:ext uri="{BB962C8B-B14F-4D97-AF65-F5344CB8AC3E}">
        <p14:creationId xmlns:p14="http://schemas.microsoft.com/office/powerpoint/2010/main" val="125185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8CE5CBC-9877-0C1E-2FB6-D5D6652C6113}"/>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1 </a:t>
            </a:r>
            <a:r>
              <a:rPr kumimoji="1" lang="ja-JP" altLang="en-US" dirty="0">
                <a:ln w="12700">
                  <a:solidFill>
                    <a:schemeClr val="bg2"/>
                  </a:solidFill>
                </a:ln>
                <a:solidFill>
                  <a:schemeClr val="bg2"/>
                </a:solidFill>
              </a:rPr>
              <a:t>スマホアプリのダウンロードをする</a:t>
            </a:r>
          </a:p>
        </p:txBody>
      </p:sp>
      <p:sp>
        <p:nvSpPr>
          <p:cNvPr id="18" name="スライド番号プレースホルダー 1">
            <a:extLst>
              <a:ext uri="{FF2B5EF4-FFF2-40B4-BE49-F238E27FC236}">
                <a16:creationId xmlns:a16="http://schemas.microsoft.com/office/drawing/2014/main" id="{77024B58-9AB0-EDDC-6B63-604F0E538146}"/>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6</a:t>
            </a:fld>
            <a:endParaRPr lang="ja-JP" altLang="en-US" dirty="0"/>
          </a:p>
        </p:txBody>
      </p:sp>
      <p:grpSp>
        <p:nvGrpSpPr>
          <p:cNvPr id="4" name="グループ化 3">
            <a:extLst>
              <a:ext uri="{FF2B5EF4-FFF2-40B4-BE49-F238E27FC236}">
                <a16:creationId xmlns:a16="http://schemas.microsoft.com/office/drawing/2014/main" id="{C70337F7-94ED-634F-E8ED-62603BFF904F}"/>
              </a:ext>
            </a:extLst>
          </p:cNvPr>
          <p:cNvGrpSpPr/>
          <p:nvPr/>
        </p:nvGrpSpPr>
        <p:grpSpPr>
          <a:xfrm>
            <a:off x="369000" y="948974"/>
            <a:ext cx="6120000" cy="8467682"/>
            <a:chOff x="369000" y="948974"/>
            <a:chExt cx="6120000" cy="8467682"/>
          </a:xfrm>
        </p:grpSpPr>
        <p:grpSp>
          <p:nvGrpSpPr>
            <p:cNvPr id="5" name="グループ化 4">
              <a:extLst>
                <a:ext uri="{FF2B5EF4-FFF2-40B4-BE49-F238E27FC236}">
                  <a16:creationId xmlns:a16="http://schemas.microsoft.com/office/drawing/2014/main" id="{2387C2EC-4A54-0A4A-F162-E20CE9CC902C}"/>
                </a:ext>
              </a:extLst>
            </p:cNvPr>
            <p:cNvGrpSpPr/>
            <p:nvPr/>
          </p:nvGrpSpPr>
          <p:grpSpPr>
            <a:xfrm>
              <a:off x="369000" y="948974"/>
              <a:ext cx="6120000" cy="7511805"/>
              <a:chOff x="369000" y="948974"/>
              <a:chExt cx="6120000" cy="7511805"/>
            </a:xfrm>
          </p:grpSpPr>
          <p:sp>
            <p:nvSpPr>
              <p:cNvPr id="8" name="四角形: 角を丸くする 7">
                <a:extLst>
                  <a:ext uri="{FF2B5EF4-FFF2-40B4-BE49-F238E27FC236}">
                    <a16:creationId xmlns:a16="http://schemas.microsoft.com/office/drawing/2014/main" id="{58596C40-4664-216D-E824-A00845CFBB5B}"/>
                  </a:ext>
                </a:extLst>
              </p:cNvPr>
              <p:cNvSpPr/>
              <p:nvPr/>
            </p:nvSpPr>
            <p:spPr>
              <a:xfrm>
                <a:off x="369000" y="948974"/>
                <a:ext cx="6120000" cy="7335060"/>
              </a:xfrm>
              <a:prstGeom prst="roundRect">
                <a:avLst>
                  <a:gd name="adj" fmla="val 1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0A53713-7DCC-1626-265F-787A98372001}"/>
                  </a:ext>
                </a:extLst>
              </p:cNvPr>
              <p:cNvSpPr txBox="1"/>
              <p:nvPr/>
            </p:nvSpPr>
            <p:spPr>
              <a:xfrm>
                <a:off x="369000" y="1080000"/>
                <a:ext cx="6120000" cy="600164"/>
              </a:xfrm>
              <a:prstGeom prst="rect">
                <a:avLst/>
              </a:prstGeom>
              <a:noFill/>
            </p:spPr>
            <p:txBody>
              <a:bodyPr wrap="square" rtlCol="0">
                <a:spAutoFit/>
              </a:bodyPr>
              <a:lstStyle/>
              <a:p>
                <a:pPr marL="540000"/>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各アプリ検索画面で「ジンジャー経費」と検索します</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marR="0" lvl="0" algn="l" rtl="0">
                  <a:lnSpc>
                    <a:spcPct val="100000"/>
                  </a:lnSpc>
                  <a:spcBef>
                    <a:spcPts val="0"/>
                  </a:spcBef>
                  <a:spcAft>
                    <a:spcPts val="0"/>
                  </a:spcAft>
                  <a:buClr>
                    <a:srgbClr val="3F3F3F"/>
                  </a:buClr>
                  <a:buSzPct val="100000"/>
                </a:pP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iPhone</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a:solidFill>
                      <a:schemeClr val="tx1"/>
                    </a:solidFill>
                    <a:latin typeface="HG丸ｺﾞｼｯｸM-PRO" panose="020F0600000000000000" pitchFamily="50" charset="-128"/>
                    <a:ea typeface="HG丸ｺﾞｼｯｸM-PRO" panose="020F0600000000000000" pitchFamily="50" charset="-128"/>
                  </a:rPr>
                  <a:t>App store</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en-US" altLang="ja-JP" sz="1100" dirty="0" err="1">
                    <a:solidFill>
                      <a:schemeClr val="tx1"/>
                    </a:solidFill>
                    <a:latin typeface="HG丸ｺﾞｼｯｸM-PRO" panose="020F0600000000000000" pitchFamily="50" charset="-128"/>
                    <a:ea typeface="HG丸ｺﾞｼｯｸM-PRO" panose="020F0600000000000000" pitchFamily="50" charset="-128"/>
                  </a:rPr>
                  <a:t>GooglePlay</a:t>
                </a:r>
                <a:endPar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02166D3E-0438-A482-DCCC-09B22B5DBC3C}"/>
                  </a:ext>
                </a:extLst>
              </p:cNvPr>
              <p:cNvSpPr txBox="1"/>
              <p:nvPr/>
            </p:nvSpPr>
            <p:spPr>
              <a:xfrm>
                <a:off x="465250" y="1031282"/>
                <a:ext cx="717374" cy="400110"/>
              </a:xfrm>
              <a:prstGeom prst="rect">
                <a:avLst/>
              </a:prstGeom>
              <a:noFill/>
            </p:spPr>
            <p:txBody>
              <a:bodyPr wrap="square" rtlCol="0">
                <a:spAutoFit/>
              </a:bodyPr>
              <a:lstStyle/>
              <a:p>
                <a:r>
                  <a:rPr kumimoji="1" lang="en-US" altLang="ja-JP" sz="2000" b="1" dirty="0">
                    <a:ln w="25400">
                      <a:solidFill>
                        <a:srgbClr val="FFCA08"/>
                      </a:solidFill>
                    </a:ln>
                    <a:solidFill>
                      <a:srgbClr val="FFCA08"/>
                    </a:solidFill>
                    <a:latin typeface="+mj-lt"/>
                  </a:rPr>
                  <a:t>1</a:t>
                </a:r>
                <a:r>
                  <a:rPr kumimoji="1" lang="en-US" altLang="ja-JP" sz="2000" dirty="0">
                    <a:ln w="25400">
                      <a:solidFill>
                        <a:srgbClr val="58A854"/>
                      </a:solidFill>
                    </a:ln>
                    <a:solidFill>
                      <a:srgbClr val="58A854"/>
                    </a:solidFill>
                    <a:latin typeface="+mj-lt"/>
                  </a:rPr>
                  <a:t> </a:t>
                </a:r>
                <a:endParaRPr kumimoji="1" lang="ja-JP" altLang="en-US" sz="2000" dirty="0">
                  <a:ln w="3175">
                    <a:noFill/>
                  </a:ln>
                  <a:solidFill>
                    <a:schemeClr val="bg1">
                      <a:lumMod val="50000"/>
                    </a:schemeClr>
                  </a:solidFill>
                  <a:latin typeface="+mj-lt"/>
                </a:endParaRPr>
              </a:p>
            </p:txBody>
          </p:sp>
          <p:pic>
            <p:nvPicPr>
              <p:cNvPr id="21" name="グラフィックス 20" descr="再生 単色塗りつぶし">
                <a:extLst>
                  <a:ext uri="{FF2B5EF4-FFF2-40B4-BE49-F238E27FC236}">
                    <a16:creationId xmlns:a16="http://schemas.microsoft.com/office/drawing/2014/main" id="{E71BB060-DB4E-BA62-B70A-B39B164A2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116292"/>
                <a:ext cx="231775" cy="457200"/>
              </a:xfrm>
              <a:prstGeom prst="rect">
                <a:avLst/>
              </a:prstGeom>
            </p:spPr>
          </p:pic>
        </p:grpSp>
        <p:sp>
          <p:nvSpPr>
            <p:cNvPr id="32" name="テキスト ボックス 31">
              <a:extLst>
                <a:ext uri="{FF2B5EF4-FFF2-40B4-BE49-F238E27FC236}">
                  <a16:creationId xmlns:a16="http://schemas.microsoft.com/office/drawing/2014/main" id="{767BB0F9-463B-F330-F1BE-DE9AD1BF44CE}"/>
                </a:ext>
              </a:extLst>
            </p:cNvPr>
            <p:cNvSpPr txBox="1"/>
            <p:nvPr/>
          </p:nvSpPr>
          <p:spPr>
            <a:xfrm>
              <a:off x="369000" y="4394700"/>
              <a:ext cx="6120000" cy="261610"/>
            </a:xfrm>
            <a:prstGeom prst="rect">
              <a:avLst/>
            </a:prstGeom>
            <a:noFill/>
          </p:spPr>
          <p:txBody>
            <a:bodyPr wrap="square" rtlCol="0">
              <a:spAutoFit/>
            </a:bodyPr>
            <a:lstStyle/>
            <a:p>
              <a:pPr marL="540000"/>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 QR</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コードを読み取ってアプリをインストールすることもできます。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正方形/長方形 36">
              <a:extLst>
                <a:ext uri="{FF2B5EF4-FFF2-40B4-BE49-F238E27FC236}">
                  <a16:creationId xmlns:a16="http://schemas.microsoft.com/office/drawing/2014/main" id="{894CE250-20C3-3465-19D1-57ED9D603769}"/>
                </a:ext>
              </a:extLst>
            </p:cNvPr>
            <p:cNvSpPr/>
            <p:nvPr/>
          </p:nvSpPr>
          <p:spPr>
            <a:xfrm>
              <a:off x="639000" y="4803775"/>
              <a:ext cx="5580000" cy="2023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DCEDF364-E7D3-5BBF-87CE-E3B90D01A4FD}"/>
                </a:ext>
              </a:extLst>
            </p:cNvPr>
            <p:cNvSpPr txBox="1"/>
            <p:nvPr/>
          </p:nvSpPr>
          <p:spPr>
            <a:xfrm>
              <a:off x="1167687" y="4902905"/>
              <a:ext cx="746465" cy="261610"/>
            </a:xfrm>
            <a:prstGeom prst="rect">
              <a:avLst/>
            </a:prstGeom>
            <a:noFill/>
          </p:spPr>
          <p:txBody>
            <a:bodyPr wrap="square">
              <a:spAutoFit/>
            </a:bodyPr>
            <a:lstStyle/>
            <a:p>
              <a:r>
                <a:rPr lang="en-US" altLang="ja-JP" sz="1100" dirty="0">
                  <a:solidFill>
                    <a:srgbClr val="FFCA08"/>
                  </a:solidFill>
                  <a:latin typeface="+mj-lt"/>
                </a:rPr>
                <a:t>iPhone</a:t>
              </a:r>
              <a:endParaRPr lang="ja-JP" altLang="en-US" sz="1100" dirty="0">
                <a:solidFill>
                  <a:srgbClr val="FFCA08"/>
                </a:solidFill>
                <a:latin typeface="+mj-lt"/>
              </a:endParaRPr>
            </a:p>
          </p:txBody>
        </p:sp>
        <p:pic>
          <p:nvPicPr>
            <p:cNvPr id="34" name="Picture 6">
              <a:extLst>
                <a:ext uri="{FF2B5EF4-FFF2-40B4-BE49-F238E27FC236}">
                  <a16:creationId xmlns:a16="http://schemas.microsoft.com/office/drawing/2014/main" id="{3077FB15-4EF1-E59D-A2A2-C5EA06F8621E}"/>
                </a:ext>
              </a:extLst>
            </p:cNvPr>
            <p:cNvPicPr>
              <a:picLocks noChangeAspect="1" noChangeArrowheads="1"/>
            </p:cNvPicPr>
            <p:nvPr/>
          </p:nvPicPr>
          <p:blipFill>
            <a:blip r:embed="rId4"/>
            <a:srcRect t="132" b="132"/>
            <a:stretch/>
          </p:blipFill>
          <p:spPr bwMode="auto">
            <a:xfrm>
              <a:off x="1436624" y="5116945"/>
              <a:ext cx="1506803" cy="14957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a:extLst>
                <a:ext uri="{FF2B5EF4-FFF2-40B4-BE49-F238E27FC236}">
                  <a16:creationId xmlns:a16="http://schemas.microsoft.com/office/drawing/2014/main" id="{55B5F85C-8218-E244-D330-B5567560CB73}"/>
                </a:ext>
              </a:extLst>
            </p:cNvPr>
            <p:cNvPicPr>
              <a:picLocks noChangeAspect="1" noChangeArrowheads="1"/>
            </p:cNvPicPr>
            <p:nvPr/>
          </p:nvPicPr>
          <p:blipFill>
            <a:blip r:embed="rId5"/>
            <a:srcRect t="5102" b="5102"/>
            <a:stretch/>
          </p:blipFill>
          <p:spPr bwMode="auto">
            <a:xfrm>
              <a:off x="3875811" y="5185463"/>
              <a:ext cx="1506803" cy="1409141"/>
            </a:xfrm>
            <a:prstGeom prst="rect">
              <a:avLst/>
            </a:prstGeom>
            <a:noFill/>
            <a:extLst>
              <a:ext uri="{909E8E84-426E-40DD-AFC4-6F175D3DCCD1}">
                <a14:hiddenFill xmlns:a14="http://schemas.microsoft.com/office/drawing/2010/main">
                  <a:solidFill>
                    <a:srgbClr val="FFFFFF"/>
                  </a:solidFill>
                </a14:hiddenFill>
              </a:ext>
            </a:extLst>
          </p:spPr>
        </p:pic>
        <p:sp>
          <p:nvSpPr>
            <p:cNvPr id="36" name="テキスト ボックス 35">
              <a:extLst>
                <a:ext uri="{FF2B5EF4-FFF2-40B4-BE49-F238E27FC236}">
                  <a16:creationId xmlns:a16="http://schemas.microsoft.com/office/drawing/2014/main" id="{2440FC49-D8C9-DE81-65FD-A6A55719EB74}"/>
                </a:ext>
              </a:extLst>
            </p:cNvPr>
            <p:cNvSpPr txBox="1"/>
            <p:nvPr/>
          </p:nvSpPr>
          <p:spPr>
            <a:xfrm>
              <a:off x="3479800" y="4956175"/>
              <a:ext cx="989012" cy="261610"/>
            </a:xfrm>
            <a:prstGeom prst="rect">
              <a:avLst/>
            </a:prstGeom>
            <a:noFill/>
          </p:spPr>
          <p:txBody>
            <a:bodyPr wrap="square">
              <a:spAutoFit/>
            </a:bodyPr>
            <a:lstStyle/>
            <a:p>
              <a:pPr algn="ctr"/>
              <a:r>
                <a:rPr lang="en-US" altLang="ja-JP" sz="1100" dirty="0">
                  <a:solidFill>
                    <a:srgbClr val="FFCA08"/>
                  </a:solidFill>
                  <a:latin typeface="+mj-lt"/>
                </a:rPr>
                <a:t>Android</a:t>
              </a:r>
              <a:endParaRPr lang="ja-JP" altLang="en-US" sz="1100" dirty="0">
                <a:solidFill>
                  <a:srgbClr val="FFCA08"/>
                </a:solidFill>
                <a:latin typeface="+mj-lt"/>
              </a:endParaRPr>
            </a:p>
          </p:txBody>
        </p:sp>
        <p:grpSp>
          <p:nvGrpSpPr>
            <p:cNvPr id="38" name="グループ化 37">
              <a:extLst>
                <a:ext uri="{FF2B5EF4-FFF2-40B4-BE49-F238E27FC236}">
                  <a16:creationId xmlns:a16="http://schemas.microsoft.com/office/drawing/2014/main" id="{DB064D3F-B6B7-50BF-9796-5A3C29A11E64}"/>
                </a:ext>
              </a:extLst>
            </p:cNvPr>
            <p:cNvGrpSpPr/>
            <p:nvPr/>
          </p:nvGrpSpPr>
          <p:grpSpPr>
            <a:xfrm>
              <a:off x="549000" y="6880077"/>
              <a:ext cx="5760000" cy="591985"/>
              <a:chOff x="189000" y="4326247"/>
              <a:chExt cx="6098820" cy="773648"/>
            </a:xfrm>
          </p:grpSpPr>
          <p:sp>
            <p:nvSpPr>
              <p:cNvPr id="39" name="四角形: 角を丸くする 38">
                <a:extLst>
                  <a:ext uri="{FF2B5EF4-FFF2-40B4-BE49-F238E27FC236}">
                    <a16:creationId xmlns:a16="http://schemas.microsoft.com/office/drawing/2014/main" id="{4A4B122D-0B50-8ACA-74B3-FB601C179A6E}"/>
                  </a:ext>
                </a:extLst>
              </p:cNvPr>
              <p:cNvSpPr/>
              <p:nvPr/>
            </p:nvSpPr>
            <p:spPr>
              <a:xfrm>
                <a:off x="189000" y="4432298"/>
                <a:ext cx="6098820" cy="667597"/>
              </a:xfrm>
              <a:prstGeom prst="roundRect">
                <a:avLst>
                  <a:gd name="adj" fmla="val 13477"/>
                </a:avLst>
              </a:prstGeom>
              <a:solidFill>
                <a:srgbClr val="F2F2F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アプリのダウングレードの際には、</a:t>
                </a:r>
                <a:b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b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事前に</a:t>
                </a: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P5</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の「</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hlinkClick r:id="rId6" action="ppaction://hlinksldjump"/>
                  </a:rPr>
                  <a:t>ジンジャー推奨環境</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p>
            </p:txBody>
          </p:sp>
          <p:grpSp>
            <p:nvGrpSpPr>
              <p:cNvPr id="40" name="グループ化 39">
                <a:extLst>
                  <a:ext uri="{FF2B5EF4-FFF2-40B4-BE49-F238E27FC236}">
                    <a16:creationId xmlns:a16="http://schemas.microsoft.com/office/drawing/2014/main" id="{E286BF5D-FEC3-81EC-BAA9-EDD0B58B30D8}"/>
                  </a:ext>
                </a:extLst>
              </p:cNvPr>
              <p:cNvGrpSpPr/>
              <p:nvPr/>
            </p:nvGrpSpPr>
            <p:grpSpPr>
              <a:xfrm>
                <a:off x="404308" y="4326247"/>
                <a:ext cx="699405" cy="203106"/>
                <a:chOff x="347158" y="4326247"/>
                <a:chExt cx="699405" cy="203106"/>
              </a:xfrm>
            </p:grpSpPr>
            <p:sp>
              <p:nvSpPr>
                <p:cNvPr id="41" name="正方形/長方形 40">
                  <a:extLst>
                    <a:ext uri="{FF2B5EF4-FFF2-40B4-BE49-F238E27FC236}">
                      <a16:creationId xmlns:a16="http://schemas.microsoft.com/office/drawing/2014/main" id="{267271F5-9B62-2520-4EB0-72A08AD40326}"/>
                    </a:ext>
                  </a:extLst>
                </p:cNvPr>
                <p:cNvSpPr/>
                <p:nvPr/>
              </p:nvSpPr>
              <p:spPr>
                <a:xfrm>
                  <a:off x="347158" y="4326247"/>
                  <a:ext cx="699405" cy="2031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pic>
              <p:nvPicPr>
                <p:cNvPr id="42" name="グラフィックス 41" descr="警告 単色塗りつぶし">
                  <a:extLst>
                    <a:ext uri="{FF2B5EF4-FFF2-40B4-BE49-F238E27FC236}">
                      <a16:creationId xmlns:a16="http://schemas.microsoft.com/office/drawing/2014/main" id="{A8A4B8CA-D5D8-61A5-5E26-3309748382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11907" y="4355559"/>
                  <a:ext cx="147132" cy="147132"/>
                </a:xfrm>
                <a:prstGeom prst="rect">
                  <a:avLst/>
                </a:prstGeom>
              </p:spPr>
            </p:pic>
          </p:grpSp>
        </p:grpSp>
        <p:grpSp>
          <p:nvGrpSpPr>
            <p:cNvPr id="43" name="グループ化 42">
              <a:extLst>
                <a:ext uri="{FF2B5EF4-FFF2-40B4-BE49-F238E27FC236}">
                  <a16:creationId xmlns:a16="http://schemas.microsoft.com/office/drawing/2014/main" id="{E0EDBCCC-DFAB-A3A8-C960-ECEACA2DE9D9}"/>
                </a:ext>
              </a:extLst>
            </p:cNvPr>
            <p:cNvGrpSpPr/>
            <p:nvPr/>
          </p:nvGrpSpPr>
          <p:grpSpPr>
            <a:xfrm>
              <a:off x="549000" y="7553686"/>
              <a:ext cx="5760000" cy="454058"/>
              <a:chOff x="189000" y="4326247"/>
              <a:chExt cx="6098820" cy="593395"/>
            </a:xfrm>
          </p:grpSpPr>
          <p:sp>
            <p:nvSpPr>
              <p:cNvPr id="44" name="四角形: 角を丸くする 43">
                <a:extLst>
                  <a:ext uri="{FF2B5EF4-FFF2-40B4-BE49-F238E27FC236}">
                    <a16:creationId xmlns:a16="http://schemas.microsoft.com/office/drawing/2014/main" id="{065FEF4F-C1D3-91B6-7FC2-1FFE4EC487F8}"/>
                  </a:ext>
                </a:extLst>
              </p:cNvPr>
              <p:cNvSpPr/>
              <p:nvPr/>
            </p:nvSpPr>
            <p:spPr>
              <a:xfrm>
                <a:off x="189000" y="4432298"/>
                <a:ext cx="6098820" cy="487344"/>
              </a:xfrm>
              <a:prstGeom prst="roundRect">
                <a:avLst>
                  <a:gd name="adj" fmla="val 19642"/>
                </a:avLst>
              </a:prstGeom>
              <a:solidFill>
                <a:srgbClr val="F2F2F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iPad</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でスマートフォン用のスタッフアプリをインストールすることも可能です。</a:t>
                </a:r>
              </a:p>
            </p:txBody>
          </p:sp>
          <p:grpSp>
            <p:nvGrpSpPr>
              <p:cNvPr id="45" name="グループ化 44">
                <a:extLst>
                  <a:ext uri="{FF2B5EF4-FFF2-40B4-BE49-F238E27FC236}">
                    <a16:creationId xmlns:a16="http://schemas.microsoft.com/office/drawing/2014/main" id="{911BC1E1-EBD7-20CA-2D5B-994ACF15AF75}"/>
                  </a:ext>
                </a:extLst>
              </p:cNvPr>
              <p:cNvGrpSpPr/>
              <p:nvPr/>
            </p:nvGrpSpPr>
            <p:grpSpPr>
              <a:xfrm>
                <a:off x="404308" y="4326247"/>
                <a:ext cx="699405" cy="203106"/>
                <a:chOff x="347158" y="4326247"/>
                <a:chExt cx="699405" cy="203106"/>
              </a:xfrm>
            </p:grpSpPr>
            <p:sp>
              <p:nvSpPr>
                <p:cNvPr id="46" name="正方形/長方形 45">
                  <a:extLst>
                    <a:ext uri="{FF2B5EF4-FFF2-40B4-BE49-F238E27FC236}">
                      <a16:creationId xmlns:a16="http://schemas.microsoft.com/office/drawing/2014/main" id="{6AB761E9-C779-1817-CE82-C58AD418FD07}"/>
                    </a:ext>
                  </a:extLst>
                </p:cNvPr>
                <p:cNvSpPr/>
                <p:nvPr/>
              </p:nvSpPr>
              <p:spPr>
                <a:xfrm>
                  <a:off x="347158" y="4326247"/>
                  <a:ext cx="699405" cy="2031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注意</a:t>
                  </a:r>
                </a:p>
              </p:txBody>
            </p:sp>
            <p:pic>
              <p:nvPicPr>
                <p:cNvPr id="47" name="グラフィックス 46" descr="警告 単色塗りつぶし">
                  <a:extLst>
                    <a:ext uri="{FF2B5EF4-FFF2-40B4-BE49-F238E27FC236}">
                      <a16:creationId xmlns:a16="http://schemas.microsoft.com/office/drawing/2014/main" id="{BCC7C936-C955-2299-781F-714B5D3923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411907" y="4355559"/>
                  <a:ext cx="147132" cy="147132"/>
                </a:xfrm>
                <a:prstGeom prst="rect">
                  <a:avLst/>
                </a:prstGeom>
              </p:spPr>
            </p:pic>
          </p:grpSp>
        </p:grpSp>
        <p:grpSp>
          <p:nvGrpSpPr>
            <p:cNvPr id="6" name="グループ化 5">
              <a:extLst>
                <a:ext uri="{FF2B5EF4-FFF2-40B4-BE49-F238E27FC236}">
                  <a16:creationId xmlns:a16="http://schemas.microsoft.com/office/drawing/2014/main" id="{35B4E0BF-865F-6B41-7F20-74334BBA5E3F}"/>
                </a:ext>
              </a:extLst>
            </p:cNvPr>
            <p:cNvGrpSpPr/>
            <p:nvPr/>
          </p:nvGrpSpPr>
          <p:grpSpPr>
            <a:xfrm>
              <a:off x="369000" y="8568974"/>
              <a:ext cx="6120000" cy="847682"/>
              <a:chOff x="369000" y="948974"/>
              <a:chExt cx="6120000" cy="847682"/>
            </a:xfrm>
          </p:grpSpPr>
          <p:sp>
            <p:nvSpPr>
              <p:cNvPr id="9" name="四角形: 角を丸くする 8">
                <a:extLst>
                  <a:ext uri="{FF2B5EF4-FFF2-40B4-BE49-F238E27FC236}">
                    <a16:creationId xmlns:a16="http://schemas.microsoft.com/office/drawing/2014/main" id="{E0D11370-3C8A-26F2-AA86-352C8EEA6609}"/>
                  </a:ext>
                </a:extLst>
              </p:cNvPr>
              <p:cNvSpPr/>
              <p:nvPr/>
            </p:nvSpPr>
            <p:spPr>
              <a:xfrm>
                <a:off x="369000" y="948974"/>
                <a:ext cx="6120000" cy="847682"/>
              </a:xfrm>
              <a:prstGeom prst="roundRect">
                <a:avLst>
                  <a:gd name="adj" fmla="val 1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2A909CF-C61B-E1E5-3A62-74EA81CE1D58}"/>
                  </a:ext>
                </a:extLst>
              </p:cNvPr>
              <p:cNvSpPr txBox="1"/>
              <p:nvPr/>
            </p:nvSpPr>
            <p:spPr>
              <a:xfrm>
                <a:off x="369000" y="1080000"/>
                <a:ext cx="6120000" cy="600164"/>
              </a:xfrm>
              <a:prstGeom prst="rect">
                <a:avLst/>
              </a:prstGeom>
              <a:noFill/>
            </p:spPr>
            <p:txBody>
              <a:bodyPr wrap="square" lIns="91440" tIns="45720" rIns="91440" bIns="45720" rtlCol="0" anchor="t">
                <a:spAutoFit/>
              </a:bodyPr>
              <a:lstStyle/>
              <a:p>
                <a:pPr marL="540000"/>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アプリ</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の設定をします。</a:t>
                </a:r>
              </a:p>
              <a:p>
                <a:pPr marL="539750"/>
                <a:r>
                  <a:rPr kumimoji="1" lang="ja-JP" altLang="en-US" sz="1100" dirty="0">
                    <a:solidFill>
                      <a:schemeClr val="tx1"/>
                    </a:solidFill>
                    <a:latin typeface="HG丸ｺﾞｼｯｸM-PRO"/>
                    <a:ea typeface="HG丸ｺﾞｼｯｸM-PRO"/>
                  </a:rPr>
                  <a:t>カメラ</a:t>
                </a:r>
                <a:r>
                  <a:rPr kumimoji="1" lang="en-US" altLang="ja-JP" sz="1100" dirty="0">
                    <a:solidFill>
                      <a:schemeClr val="tx1"/>
                    </a:solidFill>
                    <a:latin typeface="HG丸ｺﾞｼｯｸM-PRO"/>
                    <a:ea typeface="HG丸ｺﾞｼｯｸM-PRO"/>
                  </a:rPr>
                  <a:t>/</a:t>
                </a:r>
                <a:r>
                  <a:rPr kumimoji="1" lang="ja-JP" altLang="en-US" sz="1100" dirty="0">
                    <a:solidFill>
                      <a:schemeClr val="tx1"/>
                    </a:solidFill>
                    <a:latin typeface="HG丸ｺﾞｼｯｸM-PRO"/>
                    <a:ea typeface="HG丸ｺﾞｼｯｸM-PRO"/>
                  </a:rPr>
                  <a:t>通知</a:t>
                </a:r>
                <a:r>
                  <a:rPr kumimoji="1" lang="en-US" altLang="ja-JP" sz="1100" dirty="0">
                    <a:solidFill>
                      <a:schemeClr val="tx1"/>
                    </a:solidFill>
                    <a:latin typeface="HG丸ｺﾞｼｯｸM-PRO"/>
                    <a:ea typeface="HG丸ｺﾞｼｯｸM-PRO"/>
                  </a:rPr>
                  <a:t>/</a:t>
                </a:r>
                <a:r>
                  <a:rPr kumimoji="1" lang="ja-JP" altLang="en-US" sz="1100" dirty="0">
                    <a:solidFill>
                      <a:schemeClr val="tx1"/>
                    </a:solidFill>
                    <a:latin typeface="HG丸ｺﾞｼｯｸM-PRO"/>
                    <a:ea typeface="HG丸ｺﾞｼｯｸM-PRO"/>
                  </a:rPr>
                  <a:t>位置情報へのアクセス許可の確認画面が表示されますので、</a:t>
                </a:r>
                <a:endParaRPr lang="en-US" altLang="ja-JP" sz="1100" dirty="0">
                  <a:solidFill>
                    <a:schemeClr val="tx1"/>
                  </a:solidFill>
                  <a:latin typeface="HG丸ｺﾞｼｯｸM-PRO"/>
                  <a:ea typeface="HG丸ｺﾞｼｯｸM-PRO"/>
                </a:endParaRPr>
              </a:p>
              <a:p>
                <a:pPr marL="540000"/>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すべて［許可］を選択してください。</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041DE30F-D268-12C8-0309-111A18CE318D}"/>
                  </a:ext>
                </a:extLst>
              </p:cNvPr>
              <p:cNvSpPr txBox="1"/>
              <p:nvPr/>
            </p:nvSpPr>
            <p:spPr>
              <a:xfrm>
                <a:off x="465250" y="1031282"/>
                <a:ext cx="717374" cy="400110"/>
              </a:xfrm>
              <a:prstGeom prst="rect">
                <a:avLst/>
              </a:prstGeom>
              <a:noFill/>
            </p:spPr>
            <p:txBody>
              <a:bodyPr wrap="square" rtlCol="0">
                <a:spAutoFit/>
              </a:bodyPr>
              <a:lstStyle/>
              <a:p>
                <a:r>
                  <a:rPr kumimoji="1" lang="en-US" altLang="ja-JP" sz="2000" b="1" dirty="0">
                    <a:ln w="25400">
                      <a:solidFill>
                        <a:srgbClr val="FFCA08"/>
                      </a:solidFill>
                    </a:ln>
                    <a:solidFill>
                      <a:srgbClr val="FFCA08"/>
                    </a:solidFill>
                    <a:latin typeface="+mj-lt"/>
                  </a:rPr>
                  <a:t>2</a:t>
                </a:r>
                <a:r>
                  <a:rPr kumimoji="1" lang="en-US" altLang="ja-JP" sz="2000" dirty="0">
                    <a:ln w="25400">
                      <a:solidFill>
                        <a:srgbClr val="58A854"/>
                      </a:solidFill>
                    </a:ln>
                    <a:solidFill>
                      <a:srgbClr val="58A854"/>
                    </a:solidFill>
                    <a:latin typeface="+mj-lt"/>
                  </a:rPr>
                  <a:t> </a:t>
                </a:r>
                <a:endParaRPr kumimoji="1" lang="ja-JP" altLang="en-US" sz="2000" dirty="0">
                  <a:ln w="3175">
                    <a:noFill/>
                  </a:ln>
                  <a:solidFill>
                    <a:schemeClr val="bg1">
                      <a:lumMod val="50000"/>
                    </a:schemeClr>
                  </a:solidFill>
                  <a:latin typeface="+mj-lt"/>
                </a:endParaRPr>
              </a:p>
            </p:txBody>
          </p:sp>
        </p:grpSp>
      </p:grpSp>
      <p:grpSp>
        <p:nvGrpSpPr>
          <p:cNvPr id="15" name="グループ化 14">
            <a:extLst>
              <a:ext uri="{FF2B5EF4-FFF2-40B4-BE49-F238E27FC236}">
                <a16:creationId xmlns:a16="http://schemas.microsoft.com/office/drawing/2014/main" id="{7FB2A630-4C9D-6F96-E59F-36E740BD3A7A}"/>
              </a:ext>
            </a:extLst>
          </p:cNvPr>
          <p:cNvGrpSpPr/>
          <p:nvPr/>
        </p:nvGrpSpPr>
        <p:grpSpPr>
          <a:xfrm>
            <a:off x="1755294" y="1788358"/>
            <a:ext cx="3449011" cy="2088525"/>
            <a:chOff x="812801" y="2635541"/>
            <a:chExt cx="4949829" cy="2893636"/>
          </a:xfrm>
          <a:effectLst>
            <a:outerShdw blurRad="63500" sx="102000" sy="102000" algn="ctr" rotWithShape="0">
              <a:prstClr val="black">
                <a:alpha val="40000"/>
              </a:prstClr>
            </a:outerShdw>
          </a:effectLst>
        </p:grpSpPr>
        <p:pic>
          <p:nvPicPr>
            <p:cNvPr id="16" name="図 15" descr="グラフィカル ユーザー インターフェイス, テキスト, アプリケーション&#10;&#10;自動的に生成された説明">
              <a:extLst>
                <a:ext uri="{FF2B5EF4-FFF2-40B4-BE49-F238E27FC236}">
                  <a16:creationId xmlns:a16="http://schemas.microsoft.com/office/drawing/2014/main" id="{8CC88B9F-322D-3374-ABA4-BD828CFFB6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801" y="2635541"/>
              <a:ext cx="2587134" cy="2893635"/>
            </a:xfrm>
            <a:prstGeom prst="rect">
              <a:avLst/>
            </a:prstGeom>
            <a:ln>
              <a:noFill/>
            </a:ln>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A7E81AFD-13AD-98E5-C819-2280720E8E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5410" y="2635541"/>
              <a:ext cx="2337220" cy="2893636"/>
            </a:xfrm>
            <a:prstGeom prst="rect">
              <a:avLst/>
            </a:prstGeom>
          </p:spPr>
        </p:pic>
      </p:grpSp>
    </p:spTree>
    <p:extLst>
      <p:ext uri="{BB962C8B-B14F-4D97-AF65-F5344CB8AC3E}">
        <p14:creationId xmlns:p14="http://schemas.microsoft.com/office/powerpoint/2010/main" val="353487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7</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69000" y="950400"/>
            <a:ext cx="6120000" cy="4004501"/>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5184775"/>
            <a:ext cx="6120000" cy="3813790"/>
          </a:xfrm>
          <a:prstGeom prst="roundRect">
            <a:avLst>
              <a:gd name="adj" fmla="val 1603"/>
            </a:avLst>
          </a:prstGeom>
          <a:solidFill>
            <a:srgbClr val="F5E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をクリックしてパスワードの設定を完了させます。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8284" y="1802744"/>
            <a:ext cx="4101433" cy="2848631"/>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1838" y="4094251"/>
            <a:ext cx="2924047" cy="391645"/>
          </a:xfrm>
          <a:prstGeom prst="roundRect">
            <a:avLst>
              <a:gd name="adj" fmla="val 7425"/>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000" y="6099175"/>
            <a:ext cx="2520000" cy="2543496"/>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076" y="8004175"/>
            <a:ext cx="1323847" cy="257831"/>
          </a:xfrm>
          <a:prstGeom prst="roundRect">
            <a:avLst>
              <a:gd name="adj" fmla="val 7425"/>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2">
            <a:extLst>
              <a:ext uri="{FF2B5EF4-FFF2-40B4-BE49-F238E27FC236}">
                <a16:creationId xmlns:a16="http://schemas.microsoft.com/office/drawing/2014/main" id="{346C52CD-7B8D-027C-CB35-FB0E994B76B0}"/>
              </a:ext>
            </a:extLst>
          </p:cNvPr>
          <p:cNvSpPr>
            <a:spLocks noGrp="1"/>
          </p:cNvSpPr>
          <p:nvPr>
            <p:ph type="title"/>
          </p:nvPr>
        </p:nvSpPr>
        <p:spPr>
          <a:xfrm>
            <a:off x="368300" y="287338"/>
            <a:ext cx="6121400" cy="307975"/>
          </a:xfrm>
        </p:spPr>
        <p:txBody>
          <a:bodyPr/>
          <a:lstStyle/>
          <a:p>
            <a:r>
              <a:rPr kumimoji="1" lang="en-US" altLang="ja-JP" dirty="0">
                <a:ln w="12700">
                  <a:solidFill>
                    <a:schemeClr val="bg2"/>
                  </a:solidFill>
                </a:ln>
                <a:solidFill>
                  <a:schemeClr val="bg2"/>
                </a:solidFill>
              </a:rPr>
              <a:t>2</a:t>
            </a:r>
            <a:r>
              <a:rPr kumimoji="1" lang="ja-JP" altLang="en-US" dirty="0">
                <a:ln w="12700">
                  <a:solidFill>
                    <a:schemeClr val="bg2"/>
                  </a:solidFill>
                </a:ln>
                <a:solidFill>
                  <a:schemeClr val="bg2"/>
                </a:solidFill>
              </a:rPr>
              <a:t> ログインをおこなう（</a:t>
            </a:r>
            <a:r>
              <a:rPr kumimoji="1" lang="en-US" altLang="ja-JP" dirty="0">
                <a:ln w="12700">
                  <a:solidFill>
                    <a:schemeClr val="bg2"/>
                  </a:solidFill>
                </a:ln>
                <a:solidFill>
                  <a:schemeClr val="bg2"/>
                </a:solidFill>
              </a:rPr>
              <a:t>PC</a:t>
            </a:r>
            <a:r>
              <a:rPr kumimoji="1" lang="ja-JP" altLang="en-US" dirty="0">
                <a:ln w="12700">
                  <a:solidFill>
                    <a:schemeClr val="bg2"/>
                  </a:solidFill>
                </a:ln>
                <a:solidFill>
                  <a:schemeClr val="bg2"/>
                </a:solidFill>
              </a:rPr>
              <a:t>） </a:t>
            </a:r>
          </a:p>
        </p:txBody>
      </p:sp>
    </p:spTree>
    <p:extLst>
      <p:ext uri="{BB962C8B-B14F-4D97-AF65-F5344CB8AC3E}">
        <p14:creationId xmlns:p14="http://schemas.microsoft.com/office/powerpoint/2010/main" val="197142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3BE5D52-F896-A719-137E-A6B83F78E56D}"/>
              </a:ext>
            </a:extLst>
          </p:cNvPr>
          <p:cNvGrpSpPr/>
          <p:nvPr/>
        </p:nvGrpSpPr>
        <p:grpSpPr>
          <a:xfrm>
            <a:off x="369000" y="948974"/>
            <a:ext cx="6120000" cy="7335060"/>
            <a:chOff x="369000" y="948974"/>
            <a:chExt cx="6120000" cy="7335060"/>
          </a:xfrm>
          <a:solidFill>
            <a:srgbClr val="F5E8D8"/>
          </a:solidFill>
        </p:grpSpPr>
        <p:sp>
          <p:nvSpPr>
            <p:cNvPr id="33" name="四角形: 角を丸くする 32">
              <a:extLst>
                <a:ext uri="{FF2B5EF4-FFF2-40B4-BE49-F238E27FC236}">
                  <a16:creationId xmlns:a16="http://schemas.microsoft.com/office/drawing/2014/main" id="{D7734A11-D190-F574-2559-F437FC916ED0}"/>
                </a:ext>
              </a:extLst>
            </p:cNvPr>
            <p:cNvSpPr/>
            <p:nvPr/>
          </p:nvSpPr>
          <p:spPr>
            <a:xfrm>
              <a:off x="369000" y="948974"/>
              <a:ext cx="6120000" cy="7335060"/>
            </a:xfrm>
            <a:prstGeom prst="roundRect">
              <a:avLst>
                <a:gd name="adj" fmla="val 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59711599-C1C3-AF68-5CA0-9ECDAC03AA9C}"/>
                </a:ext>
              </a:extLst>
            </p:cNvPr>
            <p:cNvSpPr txBox="1"/>
            <p:nvPr/>
          </p:nvSpPr>
          <p:spPr>
            <a:xfrm>
              <a:off x="369000" y="1080000"/>
              <a:ext cx="6120000" cy="430887"/>
            </a:xfrm>
            <a:prstGeom prst="rect">
              <a:avLst/>
            </a:prstGeom>
            <a:grpFill/>
          </p:spPr>
          <p:txBody>
            <a:bodyPr wrap="square" rtlCol="0">
              <a:spAutoFit/>
            </a:bodyPr>
            <a:lstStyle/>
            <a:p>
              <a:pPr marL="540000"/>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各</a:t>
              </a:r>
              <a:r>
                <a:rPr lang="en-US" altLang="ja-JP"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PC</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ログイン画面と同様に事前に届いているメールに記載された情報を入力し、</a:t>
              </a:r>
            </a:p>
            <a:p>
              <a:pPr marL="540000"/>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ログイン</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b="0" i="0" u="none"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rPr>
                <a:t>をタップします。</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35" name="テキスト ボックス 34">
              <a:extLst>
                <a:ext uri="{FF2B5EF4-FFF2-40B4-BE49-F238E27FC236}">
                  <a16:creationId xmlns:a16="http://schemas.microsoft.com/office/drawing/2014/main" id="{72F893EF-F164-2FF4-63A9-72F06785A748}"/>
                </a:ext>
              </a:extLst>
            </p:cNvPr>
            <p:cNvSpPr txBox="1"/>
            <p:nvPr/>
          </p:nvSpPr>
          <p:spPr>
            <a:xfrm>
              <a:off x="465250" y="1031282"/>
              <a:ext cx="449150" cy="400110"/>
            </a:xfrm>
            <a:prstGeom prst="rect">
              <a:avLst/>
            </a:prstGeom>
            <a:grpFill/>
          </p:spPr>
          <p:txBody>
            <a:bodyPr wrap="square" rtlCol="0">
              <a:spAutoFit/>
            </a:bodyPr>
            <a:lstStyle/>
            <a:p>
              <a:r>
                <a:rPr kumimoji="1" lang="en-US" altLang="ja-JP" sz="2000" b="1" dirty="0">
                  <a:ln w="25400">
                    <a:solidFill>
                      <a:srgbClr val="FFCA08"/>
                    </a:solidFill>
                  </a:ln>
                  <a:solidFill>
                    <a:srgbClr val="FFCA08"/>
                  </a:solidFill>
                  <a:latin typeface="+mj-lt"/>
                </a:rPr>
                <a:t>1</a:t>
              </a:r>
              <a:r>
                <a:rPr kumimoji="1" lang="en-US" altLang="ja-JP" sz="2000" dirty="0">
                  <a:ln w="25400">
                    <a:solidFill>
                      <a:srgbClr val="58A854"/>
                    </a:solidFill>
                  </a:ln>
                  <a:solidFill>
                    <a:srgbClr val="58A854"/>
                  </a:solidFill>
                  <a:latin typeface="+mj-lt"/>
                </a:rPr>
                <a:t> </a:t>
              </a:r>
              <a:endParaRPr kumimoji="1" lang="ja-JP" altLang="en-US" sz="2000" dirty="0">
                <a:ln w="3175">
                  <a:noFill/>
                </a:ln>
                <a:solidFill>
                  <a:schemeClr val="bg1">
                    <a:lumMod val="50000"/>
                  </a:schemeClr>
                </a:solidFill>
                <a:latin typeface="+mj-lt"/>
              </a:endParaRPr>
            </a:p>
          </p:txBody>
        </p:sp>
      </p:grpSp>
      <p:sp>
        <p:nvSpPr>
          <p:cNvPr id="3" name="タイトル 2">
            <a:extLst>
              <a:ext uri="{FF2B5EF4-FFF2-40B4-BE49-F238E27FC236}">
                <a16:creationId xmlns:a16="http://schemas.microsoft.com/office/drawing/2014/main" id="{F8CE5CBC-9877-0C1E-2FB6-D5D6652C6113}"/>
              </a:ext>
            </a:extLst>
          </p:cNvPr>
          <p:cNvSpPr>
            <a:spLocks noGrp="1"/>
          </p:cNvSpPr>
          <p:nvPr>
            <p:ph type="title"/>
          </p:nvPr>
        </p:nvSpPr>
        <p:spPr/>
        <p:txBody>
          <a:bodyPr/>
          <a:lstStyle/>
          <a:p>
            <a:r>
              <a:rPr kumimoji="1" lang="en-US" altLang="ja-JP" dirty="0">
                <a:ln w="12700">
                  <a:solidFill>
                    <a:schemeClr val="bg2"/>
                  </a:solidFill>
                </a:ln>
                <a:solidFill>
                  <a:schemeClr val="bg2"/>
                </a:solidFill>
              </a:rPr>
              <a:t>3 </a:t>
            </a:r>
            <a:r>
              <a:rPr kumimoji="1" lang="ja-JP" altLang="en-US" dirty="0">
                <a:ln w="12700">
                  <a:solidFill>
                    <a:schemeClr val="bg2"/>
                  </a:solidFill>
                </a:ln>
                <a:solidFill>
                  <a:schemeClr val="bg2"/>
                </a:solidFill>
              </a:rPr>
              <a:t>ログインをおこなう（スマートフォン） </a:t>
            </a:r>
          </a:p>
        </p:txBody>
      </p:sp>
      <p:sp>
        <p:nvSpPr>
          <p:cNvPr id="18" name="スライド番号プレースホルダー 1">
            <a:extLst>
              <a:ext uri="{FF2B5EF4-FFF2-40B4-BE49-F238E27FC236}">
                <a16:creationId xmlns:a16="http://schemas.microsoft.com/office/drawing/2014/main" id="{77024B58-9AB0-EDDC-6B63-604F0E538146}"/>
              </a:ext>
            </a:extLst>
          </p:cNvPr>
          <p:cNvSpPr>
            <a:spLocks noGrp="1"/>
          </p:cNvSpPr>
          <p:nvPr>
            <p:ph type="sldNum" idx="12"/>
          </p:nvPr>
        </p:nvSpPr>
        <p:spPr>
          <a:xfrm>
            <a:off x="6354849" y="9673201"/>
            <a:ext cx="338890" cy="176972"/>
          </a:xfrm>
        </p:spPr>
        <p:txBody>
          <a:bodyPr/>
          <a:lstStyle/>
          <a:p>
            <a:pPr algn="r"/>
            <a:fld id="{00000000-1234-1234-1234-123412341234}" type="slidenum">
              <a:rPr lang="en-US" altLang="ja-JP" smtClean="0"/>
              <a:pPr algn="r"/>
              <a:t>8</a:t>
            </a:fld>
            <a:endParaRPr lang="ja-JP" altLang="en-US" dirty="0"/>
          </a:p>
        </p:txBody>
      </p:sp>
      <p:pic>
        <p:nvPicPr>
          <p:cNvPr id="22" name="図 21">
            <a:extLst>
              <a:ext uri="{FF2B5EF4-FFF2-40B4-BE49-F238E27FC236}">
                <a16:creationId xmlns:a16="http://schemas.microsoft.com/office/drawing/2014/main" id="{8F81F857-A5F9-4C69-DF75-B91FEDA9AB40}"/>
              </a:ext>
            </a:extLst>
          </p:cNvPr>
          <p:cNvPicPr>
            <a:picLocks noChangeAspect="1"/>
          </p:cNvPicPr>
          <p:nvPr/>
        </p:nvPicPr>
        <p:blipFill>
          <a:blip r:embed="rId2"/>
          <a:stretch>
            <a:fillRect/>
          </a:stretch>
        </p:blipFill>
        <p:spPr>
          <a:xfrm>
            <a:off x="2155826" y="1673814"/>
            <a:ext cx="2527094" cy="5040333"/>
          </a:xfrm>
          <a:prstGeom prst="rect">
            <a:avLst/>
          </a:prstGeom>
          <a:effectLst>
            <a:outerShdw blurRad="63500" sx="102000" sy="102000" algn="ctr" rotWithShape="0">
              <a:prstClr val="black">
                <a:alpha val="40000"/>
              </a:prstClr>
            </a:outerShdw>
          </a:effectLst>
        </p:spPr>
      </p:pic>
      <p:sp>
        <p:nvSpPr>
          <p:cNvPr id="6" name="四角形: 角を丸くする 5">
            <a:extLst>
              <a:ext uri="{FF2B5EF4-FFF2-40B4-BE49-F238E27FC236}">
                <a16:creationId xmlns:a16="http://schemas.microsoft.com/office/drawing/2014/main" id="{A3BD9E02-FD5F-CD8C-A007-2F99FCD1FEB9}"/>
              </a:ext>
            </a:extLst>
          </p:cNvPr>
          <p:cNvSpPr/>
          <p:nvPr/>
        </p:nvSpPr>
        <p:spPr>
          <a:xfrm>
            <a:off x="2260599" y="2246660"/>
            <a:ext cx="2343151" cy="2150716"/>
          </a:xfrm>
          <a:prstGeom prst="roundRect">
            <a:avLst>
              <a:gd name="adj" fmla="val 3024"/>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CCDD3447-A036-016A-822E-4850877FE6AC}"/>
              </a:ext>
            </a:extLst>
          </p:cNvPr>
          <p:cNvSpPr/>
          <p:nvPr/>
        </p:nvSpPr>
        <p:spPr>
          <a:xfrm>
            <a:off x="2257424" y="4916926"/>
            <a:ext cx="2343151" cy="446707"/>
          </a:xfrm>
          <a:prstGeom prst="roundRect">
            <a:avLst>
              <a:gd name="adj" fmla="val 3024"/>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1510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a:xfrm>
            <a:off x="369000" y="288000"/>
            <a:ext cx="6120000" cy="307777"/>
          </a:xfrm>
        </p:spPr>
        <p:txBody>
          <a:bodyPr/>
          <a:lstStyle/>
          <a:p>
            <a:r>
              <a:rPr kumimoji="1" lang="en-US" altLang="ja-JP" dirty="0">
                <a:ln w="12700">
                  <a:solidFill>
                    <a:schemeClr val="bg2"/>
                  </a:solidFill>
                </a:ln>
                <a:solidFill>
                  <a:schemeClr val="bg2"/>
                </a:solidFill>
              </a:rPr>
              <a:t>4</a:t>
            </a:r>
            <a:r>
              <a:rPr kumimoji="1" lang="ja-JP" altLang="en-US" dirty="0">
                <a:ln w="12700">
                  <a:solidFill>
                    <a:schemeClr val="bg2"/>
                  </a:solidFill>
                </a:ln>
                <a:solidFill>
                  <a:schemeClr val="bg2"/>
                </a:solidFill>
              </a:rPr>
              <a:t> パスワードを変更する ①</a:t>
            </a:r>
            <a:endParaRPr kumimoji="1" lang="ja-JP" altLang="en-US" dirty="0">
              <a:ln w="12700">
                <a:solidFill>
                  <a:srgbClr val="FFCA08"/>
                </a:solidFill>
              </a:ln>
              <a:solidFill>
                <a:srgbClr val="FFCA08"/>
              </a:solidFill>
            </a:endParaRP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6" y="9670180"/>
            <a:ext cx="338673" cy="176859"/>
          </a:xfrm>
        </p:spPr>
        <p:txBody>
          <a:bodyPr/>
          <a:lstStyle/>
          <a:p>
            <a:pPr algn="r"/>
            <a:fld id="{00000000-1234-1234-1234-123412341234}" type="slidenum">
              <a:rPr lang="en-US" altLang="ja-JP" smtClean="0"/>
              <a:pPr algn="r"/>
              <a:t>9</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52966"/>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2" y="5184629"/>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FFCA08"/>
                    </a:solidFill>
                  </a:ln>
                  <a:solidFill>
                    <a:srgbClr val="FFCA08"/>
                  </a:solidFill>
                  <a:latin typeface="HG丸ｺﾞｼｯｸM-PRO" panose="020F0600000000000000" pitchFamily="50" charset="-128"/>
                  <a:ea typeface="HG丸ｺﾞｼｯｸM-PRO" panose="020F0600000000000000" pitchFamily="50" charset="-128"/>
                </a:rPr>
                <a:t>2</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・社用メールアドレス・社員番号を入力し、［送信］をクリックします。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a:stretch/>
        </p:blipFill>
        <p:spPr>
          <a:xfrm>
            <a:off x="2151798" y="1930011"/>
            <a:ext cx="2554406" cy="2525896"/>
          </a:xfrm>
          <a:prstGeom prst="rect">
            <a:avLst/>
          </a:prstGeom>
          <a:ln>
            <a:noFill/>
          </a:ln>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872866" y="4099852"/>
            <a:ext cx="1028881" cy="103332"/>
          </a:xfrm>
          <a:prstGeom prst="roundRect">
            <a:avLst>
              <a:gd name="adj" fmla="val 7193"/>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grpSp>
        <p:nvGrpSpPr>
          <p:cNvPr id="10" name="グループ化 9">
            <a:extLst>
              <a:ext uri="{FF2B5EF4-FFF2-40B4-BE49-F238E27FC236}">
                <a16:creationId xmlns:a16="http://schemas.microsoft.com/office/drawing/2014/main" id="{9BD2CBF3-B1FF-765F-AA2B-9F627AA373AD}"/>
              </a:ext>
            </a:extLst>
          </p:cNvPr>
          <p:cNvGrpSpPr/>
          <p:nvPr/>
        </p:nvGrpSpPr>
        <p:grpSpPr>
          <a:xfrm>
            <a:off x="806112" y="6159795"/>
            <a:ext cx="2256854" cy="2498308"/>
            <a:chOff x="2299850" y="5359173"/>
            <a:chExt cx="22583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5"/>
            <a:srcRect/>
            <a:stretch/>
          </p:blipFill>
          <p:spPr>
            <a:xfrm>
              <a:off x="2299850" y="5359173"/>
              <a:ext cx="22583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6"/>
          <a:srcRect/>
          <a:stretch/>
        </p:blipFill>
        <p:spPr>
          <a:xfrm>
            <a:off x="3664539" y="6159795"/>
            <a:ext cx="2517844" cy="2503995"/>
          </a:xfrm>
          <a:prstGeom prst="rect">
            <a:avLst/>
          </a:prstGeom>
          <a:ln>
            <a:noFill/>
          </a:ln>
          <a:effectLst>
            <a:outerShdw blurRad="63500" sx="102000" sy="102000" algn="ctr" rotWithShape="0">
              <a:prstClr val="black">
                <a:alpha val="40000"/>
              </a:prstClr>
            </a:outerShdw>
          </a:effectLst>
        </p:spPr>
      </p:pic>
      <p:cxnSp>
        <p:nvCxnSpPr>
          <p:cNvPr id="21" name="直線矢印コネクタ 20">
            <a:extLst>
              <a:ext uri="{FF2B5EF4-FFF2-40B4-BE49-F238E27FC236}">
                <a16:creationId xmlns:a16="http://schemas.microsoft.com/office/drawing/2014/main" id="{9BECE758-5BF0-F951-AF98-DACA2B1A2D47}"/>
              </a:ext>
            </a:extLst>
          </p:cNvPr>
          <p:cNvCxnSpPr/>
          <p:nvPr/>
        </p:nvCxnSpPr>
        <p:spPr>
          <a:xfrm>
            <a:off x="3200547" y="7240711"/>
            <a:ext cx="342680" cy="0"/>
          </a:xfrm>
          <a:prstGeom prst="straightConnector1">
            <a:avLst/>
          </a:prstGeom>
          <a:ln w="38100">
            <a:solidFill>
              <a:srgbClr val="3A699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F294C0A5-3478-3E24-CA64-B7FDB96893EA}"/>
              </a:ext>
            </a:extLst>
          </p:cNvPr>
          <p:cNvSpPr/>
          <p:nvPr/>
        </p:nvSpPr>
        <p:spPr>
          <a:xfrm>
            <a:off x="1097756" y="8356868"/>
            <a:ext cx="1543050" cy="21987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24" name="四角形: 角を丸くする 23">
            <a:extLst>
              <a:ext uri="{FF2B5EF4-FFF2-40B4-BE49-F238E27FC236}">
                <a16:creationId xmlns:a16="http://schemas.microsoft.com/office/drawing/2014/main" id="{1D5FF892-2CC1-3C33-CB44-4488B50D6D7F}"/>
              </a:ext>
            </a:extLst>
          </p:cNvPr>
          <p:cNvSpPr/>
          <p:nvPr/>
        </p:nvSpPr>
        <p:spPr>
          <a:xfrm>
            <a:off x="4257675" y="7776370"/>
            <a:ext cx="1319000" cy="219875"/>
          </a:xfrm>
          <a:prstGeom prst="roundRect">
            <a:avLst>
              <a:gd name="adj" fmla="val 7425"/>
            </a:avLst>
          </a:prstGeom>
          <a:noFill/>
          <a:ln w="38100">
            <a:solidFill>
              <a:srgbClr val="FFCA0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527447520"/>
      </p:ext>
    </p:extLst>
  </p:cSld>
  <p:clrMapOvr>
    <a:masterClrMapping/>
  </p:clrMapOvr>
</p:sld>
</file>

<file path=ppt/theme/theme1.xml><?xml version="1.0" encoding="utf-8"?>
<a:theme xmlns:a="http://schemas.openxmlformats.org/drawingml/2006/main" name="1_Office Theme">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HG丸ｺﾞｼｯｸM-PRO">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35073</TotalTime>
  <Words>1618</Words>
  <PresentationFormat>ユーザー設定</PresentationFormat>
  <Paragraphs>227</Paragraphs>
  <Slides>24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Helvetica Neue</vt:lpstr>
      <vt:lpstr>HG丸ｺﾞｼｯｸM-PRO</vt:lpstr>
      <vt:lpstr>Arial</vt:lpstr>
      <vt:lpstr>Calibri</vt:lpstr>
      <vt:lpstr>1_Office Theme</vt:lpstr>
      <vt:lpstr>PowerPoint プレゼンテーション</vt:lpstr>
      <vt:lpstr>本マニュアルをご利用いただくご担当者の方へ</vt:lpstr>
      <vt:lpstr>目次 </vt:lpstr>
      <vt:lpstr>PowerPoint プレゼンテーション</vt:lpstr>
      <vt:lpstr>ジンジャーの推奨環境</vt:lpstr>
      <vt:lpstr>1 スマホアプリのダウンロードをする</vt:lpstr>
      <vt:lpstr>2 ログインをおこなう（PC） </vt:lpstr>
      <vt:lpstr>3 ログインをおこなう（スマートフォン） </vt:lpstr>
      <vt:lpstr>4 パスワードを変更する ①</vt:lpstr>
      <vt:lpstr>4 パスワードを変更する ②</vt:lpstr>
      <vt:lpstr>PowerPoint プレゼンテーション</vt:lpstr>
      <vt:lpstr>１ 通知を確認する（PC） ①</vt:lpstr>
      <vt:lpstr>１ 通知を確認する（PC） ②</vt:lpstr>
      <vt:lpstr>2 通知を確認する（スマートフォン）</vt:lpstr>
      <vt:lpstr>PowerPoint プレゼンテーション</vt:lpstr>
      <vt:lpstr>１ 承認を確認する（PC） ①</vt:lpstr>
      <vt:lpstr>１ 承認を確認する（PC） ②</vt:lpstr>
      <vt:lpstr>2 一括承認をする（PC） </vt:lpstr>
      <vt:lpstr>3 個別承認をする（PC） </vt:lpstr>
      <vt:lpstr>4 承認を確認する（スマートフォン） </vt:lpstr>
      <vt:lpstr>5 一括承認をする（スマートフォン） </vt:lpstr>
      <vt:lpstr>6 個別承認をする（スマートフォン） </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2023-04-20T11:56:37Z</cp:lastPrinted>
  <dcterms:created xsi:type="dcterms:W3CDTF">2022-11-01T01:39:29Z</dcterms:created>
  <dcterms:modified xsi:type="dcterms:W3CDTF">2025-05-08T06:50:49Z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2022-11-01T00:00:00Z</vt:filetime>
  </property>
  <property fmtid="{D5CDD505-2E9C-101B-9397-08002B2CF9AE}" pid="3" name="Creator">
    <vt:lpwstr>Microsoft® PowerPoint® 2016</vt:lpwstr>
  </property>
  <property fmtid="{D5CDD505-2E9C-101B-9397-08002B2CF9AE}" pid="4" name="LastSaved">
    <vt:filetime>2022-11-01T00:00:00Z</vt:filetime>
  </property>
</Properties>
</file>