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58" r:id="rId4"/>
    <p:sldId id="260" r:id="rId5"/>
    <p:sldId id="261" r:id="rId6"/>
    <p:sldId id="262" r:id="rId7"/>
    <p:sldId id="344" r:id="rId8"/>
    <p:sldId id="345" r:id="rId9"/>
    <p:sldId id="264" r:id="rId10"/>
    <p:sldId id="265" r:id="rId11"/>
    <p:sldId id="347" r:id="rId12"/>
    <p:sldId id="348" r:id="rId13"/>
    <p:sldId id="349" r:id="rId14"/>
    <p:sldId id="382" r:id="rId15"/>
    <p:sldId id="371" r:id="rId16"/>
    <p:sldId id="361" r:id="rId17"/>
    <p:sldId id="362" r:id="rId18"/>
    <p:sldId id="350" r:id="rId19"/>
    <p:sldId id="351" r:id="rId20"/>
    <p:sldId id="352" r:id="rId21"/>
    <p:sldId id="353" r:id="rId22"/>
    <p:sldId id="354" r:id="rId23"/>
    <p:sldId id="355" r:id="rId24"/>
    <p:sldId id="356" r:id="rId25"/>
    <p:sldId id="363" r:id="rId26"/>
    <p:sldId id="367" r:id="rId27"/>
    <p:sldId id="364" r:id="rId28"/>
    <p:sldId id="368" r:id="rId29"/>
    <p:sldId id="360" r:id="rId30"/>
    <p:sldId id="358" r:id="rId31"/>
    <p:sldId id="359" r:id="rId32"/>
    <p:sldId id="387" r:id="rId33"/>
    <p:sldId id="388" r:id="rId34"/>
    <p:sldId id="372" r:id="rId35"/>
    <p:sldId id="316" r:id="rId36"/>
    <p:sldId id="318" r:id="rId37"/>
    <p:sldId id="373" r:id="rId38"/>
    <p:sldId id="376" r:id="rId39"/>
    <p:sldId id="377" r:id="rId40"/>
    <p:sldId id="378" r:id="rId41"/>
    <p:sldId id="379" r:id="rId42"/>
    <p:sldId id="380" r:id="rId43"/>
    <p:sldId id="381" r:id="rId44"/>
    <p:sldId id="383" r:id="rId45"/>
    <p:sldId id="384" r:id="rId46"/>
    <p:sldId id="385" r:id="rId47"/>
    <p:sldId id="343" r:id="rId48"/>
  </p:sldIdLst>
  <p:sldSz cx="6858000" cy="9912350"/>
  <p:notesSz cx="6858000" cy="991235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56CA07-B51B-EA8E-B1F5-C4BE29CA904B}" name="三浦 愛恵" initials="三浦" userId="S::manae.miura@jinjer01.onmicrosoft.com::96a50fe2-cb50-45cb-9de0-2d683435d709" providerId="AD"/>
  <p188:author id="{8B79F2D8-F8DA-59EA-30E8-B974CE84AA9F}" name="元井 菜々子" initials="元井" userId="S::nanako.motoi@jinjer01.onmicrosoft.com::f2d1ac50-fe62-43b8-b8ee-07f9beb613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EF4"/>
    <a:srgbClr val="E7ED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21" autoAdjust="0"/>
    <p:restoredTop sz="94660"/>
  </p:normalViewPr>
  <p:slideViewPr>
    <p:cSldViewPr>
      <p:cViewPr varScale="1">
        <p:scale>
          <a:sx n="46" d="100"/>
          <a:sy n="46" d="100"/>
        </p:scale>
        <p:origin x="2068" y="5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6888"/>
          </a:xfrm>
          <a:prstGeom prst="rect">
            <a:avLst/>
          </a:prstGeom>
        </p:spPr>
        <p:txBody>
          <a:bodyPr vert="horz" lIns="91440" tIns="45720" rIns="91440" bIns="45720" rtlCol="0"/>
          <a:lstStyle>
            <a:lvl1pPr algn="r">
              <a:defRPr sz="1200"/>
            </a:lvl1pPr>
          </a:lstStyle>
          <a:p>
            <a:fld id="{B6B52120-54AD-4F1E-86B6-82224D088BF2}" type="datetimeFigureOut">
              <a:rPr kumimoji="1" lang="ja-JP" altLang="en-US" smtClean="0"/>
              <a:t>2023/3/1</a:t>
            </a:fld>
            <a:endParaRPr kumimoji="1" lang="ja-JP" altLang="en-US"/>
          </a:p>
        </p:txBody>
      </p:sp>
      <p:sp>
        <p:nvSpPr>
          <p:cNvPr id="4" name="スライド イメージ プレースホルダー 3"/>
          <p:cNvSpPr>
            <a:spLocks noGrp="1" noRot="1" noChangeAspect="1"/>
          </p:cNvSpPr>
          <p:nvPr>
            <p:ph type="sldImg" idx="2"/>
          </p:nvPr>
        </p:nvSpPr>
        <p:spPr>
          <a:xfrm>
            <a:off x="2271713" y="1239838"/>
            <a:ext cx="2314575" cy="334486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770438"/>
            <a:ext cx="5486400" cy="390366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15463"/>
            <a:ext cx="2971800"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415463"/>
            <a:ext cx="2971800" cy="496887"/>
          </a:xfrm>
          <a:prstGeom prst="rect">
            <a:avLst/>
          </a:prstGeom>
        </p:spPr>
        <p:txBody>
          <a:bodyPr vert="horz" lIns="91440" tIns="45720" rIns="91440" bIns="45720" rtlCol="0" anchor="b"/>
          <a:lstStyle>
            <a:lvl1pPr algn="r">
              <a:defRPr sz="1200"/>
            </a:lvl1pPr>
          </a:lstStyle>
          <a:p>
            <a:fld id="{0C84CCF8-7FC5-4BC6-940D-1453A51281AD}" type="slidenum">
              <a:rPr kumimoji="1" lang="ja-JP" altLang="en-US" smtClean="0"/>
              <a:t>‹#›</a:t>
            </a:fld>
            <a:endParaRPr kumimoji="1" lang="ja-JP" altLang="en-US"/>
          </a:p>
        </p:txBody>
      </p:sp>
    </p:spTree>
    <p:extLst>
      <p:ext uri="{BB962C8B-B14F-4D97-AF65-F5344CB8AC3E}">
        <p14:creationId xmlns:p14="http://schemas.microsoft.com/office/powerpoint/2010/main" val="37656911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C84CCF8-7FC5-4BC6-940D-1453A51281AD}" type="slidenum">
              <a:rPr kumimoji="1" lang="ja-JP" altLang="en-US" smtClean="0"/>
              <a:t>5</a:t>
            </a:fld>
            <a:endParaRPr kumimoji="1" lang="ja-JP" altLang="en-US"/>
          </a:p>
        </p:txBody>
      </p:sp>
    </p:spTree>
    <p:extLst>
      <p:ext uri="{BB962C8B-B14F-4D97-AF65-F5344CB8AC3E}">
        <p14:creationId xmlns:p14="http://schemas.microsoft.com/office/powerpoint/2010/main" val="3687280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notes"/>
          <p:cNvSpPr txBox="1">
            <a:spLocks noGrp="1"/>
          </p:cNvSpPr>
          <p:nvPr>
            <p:ph type="body" idx="1"/>
          </p:nvPr>
        </p:nvSpPr>
        <p:spPr>
          <a:xfrm>
            <a:off x="685800" y="4786362"/>
            <a:ext cx="5486400" cy="391611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5:notes"/>
          <p:cNvSpPr>
            <a:spLocks noGrp="1" noRot="1" noChangeAspect="1"/>
          </p:cNvSpPr>
          <p:nvPr>
            <p:ph type="sldImg" idx="2"/>
          </p:nvPr>
        </p:nvSpPr>
        <p:spPr>
          <a:xfrm>
            <a:off x="2266950" y="1243013"/>
            <a:ext cx="2324100" cy="33575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notes"/>
          <p:cNvSpPr txBox="1">
            <a:spLocks noGrp="1"/>
          </p:cNvSpPr>
          <p:nvPr>
            <p:ph type="body" idx="1"/>
          </p:nvPr>
        </p:nvSpPr>
        <p:spPr>
          <a:xfrm>
            <a:off x="685800" y="4786362"/>
            <a:ext cx="5486400" cy="391611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6:notes"/>
          <p:cNvSpPr>
            <a:spLocks noGrp="1" noRot="1" noChangeAspect="1"/>
          </p:cNvSpPr>
          <p:nvPr>
            <p:ph type="sldImg" idx="2"/>
          </p:nvPr>
        </p:nvSpPr>
        <p:spPr>
          <a:xfrm>
            <a:off x="2266950" y="1243013"/>
            <a:ext cx="2324100" cy="33575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C84CCF8-7FC5-4BC6-940D-1453A51281AD}" type="slidenum">
              <a:rPr kumimoji="1" lang="ja-JP" altLang="en-US" smtClean="0"/>
              <a:t>20</a:t>
            </a:fld>
            <a:endParaRPr kumimoji="1" lang="ja-JP" altLang="en-US"/>
          </a:p>
        </p:txBody>
      </p:sp>
    </p:spTree>
    <p:extLst>
      <p:ext uri="{BB962C8B-B14F-4D97-AF65-F5344CB8AC3E}">
        <p14:creationId xmlns:p14="http://schemas.microsoft.com/office/powerpoint/2010/main" val="3062466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C84CCF8-7FC5-4BC6-940D-1453A51281AD}" type="slidenum">
              <a:rPr kumimoji="1" lang="ja-JP" altLang="en-US" smtClean="0"/>
              <a:t>23</a:t>
            </a:fld>
            <a:endParaRPr kumimoji="1" lang="ja-JP" altLang="en-US"/>
          </a:p>
        </p:txBody>
      </p:sp>
    </p:spTree>
    <p:extLst>
      <p:ext uri="{BB962C8B-B14F-4D97-AF65-F5344CB8AC3E}">
        <p14:creationId xmlns:p14="http://schemas.microsoft.com/office/powerpoint/2010/main" val="278260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txBox="1">
            <a:spLocks noGrp="1"/>
          </p:cNvSpPr>
          <p:nvPr>
            <p:ph type="body" idx="1"/>
          </p:nvPr>
        </p:nvSpPr>
        <p:spPr>
          <a:xfrm>
            <a:off x="685800" y="4786362"/>
            <a:ext cx="5486400" cy="391611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4:notes"/>
          <p:cNvSpPr>
            <a:spLocks noGrp="1" noRot="1" noChangeAspect="1"/>
          </p:cNvSpPr>
          <p:nvPr>
            <p:ph type="sldImg" idx="2"/>
          </p:nvPr>
        </p:nvSpPr>
        <p:spPr>
          <a:xfrm>
            <a:off x="2266950" y="1243013"/>
            <a:ext cx="2324100" cy="33575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9641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txBox="1">
            <a:spLocks noGrp="1"/>
          </p:cNvSpPr>
          <p:nvPr>
            <p:ph type="body" idx="1"/>
          </p:nvPr>
        </p:nvSpPr>
        <p:spPr>
          <a:xfrm>
            <a:off x="685800" y="4786362"/>
            <a:ext cx="5486400" cy="391611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4:notes"/>
          <p:cNvSpPr>
            <a:spLocks noGrp="1" noRot="1" noChangeAspect="1"/>
          </p:cNvSpPr>
          <p:nvPr>
            <p:ph type="sldImg" idx="2"/>
          </p:nvPr>
        </p:nvSpPr>
        <p:spPr>
          <a:xfrm>
            <a:off x="2266950" y="1243013"/>
            <a:ext cx="2324100" cy="33575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7074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461568" y="3612514"/>
            <a:ext cx="5934862" cy="155193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028700" y="5550916"/>
            <a:ext cx="4800600" cy="24780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Microsoft Sans Serif"/>
                <a:cs typeface="Microsoft Sans Serif"/>
              </a:defRPr>
            </a:lvl1pPr>
          </a:lstStyle>
          <a:p>
            <a:pPr marL="12700">
              <a:lnSpc>
                <a:spcPts val="1650"/>
              </a:lnSpc>
            </a:pPr>
            <a:r>
              <a:rPr dirty="0"/>
              <a:t>©jinjer</a:t>
            </a:r>
            <a:r>
              <a:rPr spc="-75" dirty="0"/>
              <a:t> </a:t>
            </a:r>
            <a:r>
              <a:rPr dirty="0"/>
              <a:t>Co.,</a:t>
            </a:r>
            <a:r>
              <a:rPr spc="-65" dirty="0"/>
              <a:t> </a:t>
            </a:r>
            <a:r>
              <a:rPr dirty="0"/>
              <a:t>Ltd.</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6" name="Holder 6"/>
          <p:cNvSpPr>
            <a:spLocks noGrp="1"/>
          </p:cNvSpPr>
          <p:nvPr>
            <p:ph type="sldNum" sz="quarter" idx="7"/>
          </p:nvPr>
        </p:nvSpPr>
        <p:spPr/>
        <p:txBody>
          <a:bodyPr lIns="0" tIns="0" rIns="0" bIns="0"/>
          <a:lstStyle>
            <a:lvl1pPr>
              <a:defRPr sz="1150" b="0" i="0">
                <a:solidFill>
                  <a:srgbClr val="7E7E7E"/>
                </a:solidFill>
                <a:latin typeface="Microsoft Sans Serif"/>
                <a:cs typeface="Microsoft Sans Serif"/>
              </a:defRPr>
            </a:lvl1pPr>
          </a:lstStyle>
          <a:p>
            <a:pPr marL="38100">
              <a:lnSpc>
                <a:spcPct val="100000"/>
              </a:lnSpc>
              <a:spcBef>
                <a:spcPts val="25"/>
              </a:spcBef>
            </a:pPr>
            <a:fld id="{81D60167-4931-47E6-BA6A-407CBD079E47}" type="slidenum">
              <a:rPr spc="20" dirty="0"/>
              <a:t>‹#›</a:t>
            </a:fld>
            <a:endParaRPr spc="2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u="heavy">
                <a:solidFill>
                  <a:srgbClr val="2E5496"/>
                </a:solidFill>
                <a:latin typeface="Microsoft YaHei UI"/>
                <a:cs typeface="Microsoft YaHei U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Microsoft Sans Serif"/>
                <a:cs typeface="Microsoft Sans Serif"/>
              </a:defRPr>
            </a:lvl1pPr>
          </a:lstStyle>
          <a:p>
            <a:pPr marL="12700">
              <a:lnSpc>
                <a:spcPts val="1650"/>
              </a:lnSpc>
            </a:pPr>
            <a:r>
              <a:rPr dirty="0"/>
              <a:t>©jinjer</a:t>
            </a:r>
            <a:r>
              <a:rPr spc="-75" dirty="0"/>
              <a:t> </a:t>
            </a:r>
            <a:r>
              <a:rPr dirty="0"/>
              <a:t>Co.,</a:t>
            </a:r>
            <a:r>
              <a:rPr spc="-65" dirty="0"/>
              <a:t> </a:t>
            </a:r>
            <a:r>
              <a:rPr dirty="0"/>
              <a:t>Ltd.</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6" name="Holder 6"/>
          <p:cNvSpPr>
            <a:spLocks noGrp="1"/>
          </p:cNvSpPr>
          <p:nvPr>
            <p:ph type="sldNum" sz="quarter" idx="7"/>
          </p:nvPr>
        </p:nvSpPr>
        <p:spPr/>
        <p:txBody>
          <a:bodyPr lIns="0" tIns="0" rIns="0" bIns="0"/>
          <a:lstStyle>
            <a:lvl1pPr>
              <a:defRPr sz="1150" b="0" i="0">
                <a:solidFill>
                  <a:srgbClr val="7E7E7E"/>
                </a:solidFill>
                <a:latin typeface="Microsoft Sans Serif"/>
                <a:cs typeface="Microsoft Sans Serif"/>
              </a:defRPr>
            </a:lvl1pPr>
          </a:lstStyle>
          <a:p>
            <a:pPr marL="38100">
              <a:lnSpc>
                <a:spcPct val="100000"/>
              </a:lnSpc>
              <a:spcBef>
                <a:spcPts val="25"/>
              </a:spcBef>
            </a:pPr>
            <a:fld id="{81D60167-4931-47E6-BA6A-407CBD079E47}" type="slidenum">
              <a:rPr spc="20" dirty="0"/>
              <a:t>‹#›</a:t>
            </a:fld>
            <a:endParaRPr spc="2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u="heavy">
                <a:solidFill>
                  <a:srgbClr val="2E5496"/>
                </a:solidFill>
                <a:latin typeface="Microsoft YaHei UI"/>
                <a:cs typeface="Microsoft YaHei UI"/>
              </a:defRPr>
            </a:lvl1pPr>
          </a:lstStyle>
          <a:p>
            <a:endParaRPr/>
          </a:p>
        </p:txBody>
      </p:sp>
      <p:sp>
        <p:nvSpPr>
          <p:cNvPr id="3" name="Holder 3"/>
          <p:cNvSpPr>
            <a:spLocks noGrp="1"/>
          </p:cNvSpPr>
          <p:nvPr>
            <p:ph sz="half" idx="2"/>
          </p:nvPr>
        </p:nvSpPr>
        <p:spPr>
          <a:xfrm>
            <a:off x="342900" y="2279840"/>
            <a:ext cx="2983230" cy="654215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531870" y="2279840"/>
            <a:ext cx="2983230" cy="654215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tx1"/>
                </a:solidFill>
                <a:latin typeface="Microsoft Sans Serif"/>
                <a:cs typeface="Microsoft Sans Serif"/>
              </a:defRPr>
            </a:lvl1pPr>
          </a:lstStyle>
          <a:p>
            <a:pPr marL="12700">
              <a:lnSpc>
                <a:spcPts val="1650"/>
              </a:lnSpc>
            </a:pPr>
            <a:r>
              <a:rPr dirty="0"/>
              <a:t>©jinjer</a:t>
            </a:r>
            <a:r>
              <a:rPr spc="-75" dirty="0"/>
              <a:t> </a:t>
            </a:r>
            <a:r>
              <a:rPr dirty="0"/>
              <a:t>Co.,</a:t>
            </a:r>
            <a:r>
              <a:rPr spc="-65" dirty="0"/>
              <a:t> </a:t>
            </a:r>
            <a:r>
              <a:rPr dirty="0"/>
              <a:t>Ltd.</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7" name="Holder 7"/>
          <p:cNvSpPr>
            <a:spLocks noGrp="1"/>
          </p:cNvSpPr>
          <p:nvPr>
            <p:ph type="sldNum" sz="quarter" idx="7"/>
          </p:nvPr>
        </p:nvSpPr>
        <p:spPr/>
        <p:txBody>
          <a:bodyPr lIns="0" tIns="0" rIns="0" bIns="0"/>
          <a:lstStyle>
            <a:lvl1pPr>
              <a:defRPr sz="1150" b="0" i="0">
                <a:solidFill>
                  <a:srgbClr val="7E7E7E"/>
                </a:solidFill>
                <a:latin typeface="Microsoft Sans Serif"/>
                <a:cs typeface="Microsoft Sans Serif"/>
              </a:defRPr>
            </a:lvl1pPr>
          </a:lstStyle>
          <a:p>
            <a:pPr marL="38100">
              <a:lnSpc>
                <a:spcPct val="100000"/>
              </a:lnSpc>
              <a:spcBef>
                <a:spcPts val="25"/>
              </a:spcBef>
            </a:pPr>
            <a:fld id="{81D60167-4931-47E6-BA6A-407CBD079E47}" type="slidenum">
              <a:rPr spc="20" dirty="0"/>
              <a:t>‹#›</a:t>
            </a:fld>
            <a:endParaRPr spc="2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u="heavy">
                <a:solidFill>
                  <a:srgbClr val="2E5496"/>
                </a:solidFill>
                <a:latin typeface="Microsoft YaHei UI"/>
                <a:cs typeface="Microsoft YaHei UI"/>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tx1"/>
                </a:solidFill>
                <a:latin typeface="Microsoft Sans Serif"/>
                <a:cs typeface="Microsoft Sans Serif"/>
              </a:defRPr>
            </a:lvl1pPr>
          </a:lstStyle>
          <a:p>
            <a:pPr marL="12700">
              <a:lnSpc>
                <a:spcPts val="1650"/>
              </a:lnSpc>
            </a:pPr>
            <a:r>
              <a:rPr dirty="0"/>
              <a:t>©jinjer</a:t>
            </a:r>
            <a:r>
              <a:rPr spc="-75" dirty="0"/>
              <a:t> </a:t>
            </a:r>
            <a:r>
              <a:rPr dirty="0"/>
              <a:t>Co.,</a:t>
            </a:r>
            <a:r>
              <a:rPr spc="-65" dirty="0"/>
              <a:t> </a:t>
            </a:r>
            <a:r>
              <a:rPr dirty="0"/>
              <a:t>Ltd.</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5" name="Holder 5"/>
          <p:cNvSpPr>
            <a:spLocks noGrp="1"/>
          </p:cNvSpPr>
          <p:nvPr>
            <p:ph type="sldNum" sz="quarter" idx="7"/>
          </p:nvPr>
        </p:nvSpPr>
        <p:spPr/>
        <p:txBody>
          <a:bodyPr lIns="0" tIns="0" rIns="0" bIns="0"/>
          <a:lstStyle>
            <a:lvl1pPr>
              <a:defRPr sz="1150" b="0" i="0">
                <a:solidFill>
                  <a:srgbClr val="7E7E7E"/>
                </a:solidFill>
                <a:latin typeface="Microsoft Sans Serif"/>
                <a:cs typeface="Microsoft Sans Serif"/>
              </a:defRPr>
            </a:lvl1pPr>
          </a:lstStyle>
          <a:p>
            <a:pPr marL="38100">
              <a:lnSpc>
                <a:spcPct val="100000"/>
              </a:lnSpc>
              <a:spcBef>
                <a:spcPts val="25"/>
              </a:spcBef>
            </a:pPr>
            <a:fld id="{81D60167-4931-47E6-BA6A-407CBD079E47}" type="slidenum">
              <a:rPr spc="20" dirty="0"/>
              <a:t>‹#›</a:t>
            </a:fld>
            <a:endParaRPr spc="2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chemeClr val="tx1"/>
                </a:solidFill>
                <a:latin typeface="Microsoft Sans Serif"/>
                <a:cs typeface="Microsoft Sans Serif"/>
              </a:defRPr>
            </a:lvl1pPr>
          </a:lstStyle>
          <a:p>
            <a:pPr marL="12700">
              <a:lnSpc>
                <a:spcPts val="1650"/>
              </a:lnSpc>
            </a:pPr>
            <a:r>
              <a:rPr dirty="0"/>
              <a:t>©jinjer</a:t>
            </a:r>
            <a:r>
              <a:rPr spc="-75" dirty="0"/>
              <a:t> </a:t>
            </a:r>
            <a:r>
              <a:rPr dirty="0"/>
              <a:t>Co.,</a:t>
            </a:r>
            <a:r>
              <a:rPr spc="-65" dirty="0"/>
              <a:t> </a:t>
            </a:r>
            <a:r>
              <a:rPr dirty="0"/>
              <a:t>Ltd.</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4" name="Holder 4"/>
          <p:cNvSpPr>
            <a:spLocks noGrp="1"/>
          </p:cNvSpPr>
          <p:nvPr>
            <p:ph type="sldNum" sz="quarter" idx="7"/>
          </p:nvPr>
        </p:nvSpPr>
        <p:spPr/>
        <p:txBody>
          <a:bodyPr lIns="0" tIns="0" rIns="0" bIns="0"/>
          <a:lstStyle>
            <a:lvl1pPr>
              <a:defRPr sz="1150" b="0" i="0">
                <a:solidFill>
                  <a:srgbClr val="7E7E7E"/>
                </a:solidFill>
                <a:latin typeface="Microsoft Sans Serif"/>
                <a:cs typeface="Microsoft Sans Serif"/>
              </a:defRPr>
            </a:lvl1pPr>
          </a:lstStyle>
          <a:p>
            <a:pPr marL="38100">
              <a:lnSpc>
                <a:spcPct val="100000"/>
              </a:lnSpc>
              <a:spcBef>
                <a:spcPts val="25"/>
              </a:spcBef>
            </a:pPr>
            <a:fld id="{81D60167-4931-47E6-BA6A-407CBD079E47}" type="slidenum">
              <a:rPr spc="20" dirty="0"/>
              <a:t>‹#›</a:t>
            </a:fld>
            <a:endParaRPr spc="2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見出し有り・小見出し無し">
  <p:cSld name="見出し有り・小見出し無し">
    <p:spTree>
      <p:nvGrpSpPr>
        <p:cNvPr id="1" name="Shape 28"/>
        <p:cNvGrpSpPr/>
        <p:nvPr/>
      </p:nvGrpSpPr>
      <p:grpSpPr>
        <a:xfrm>
          <a:off x="0" y="0"/>
          <a:ext cx="0" cy="0"/>
          <a:chOff x="0" y="0"/>
          <a:chExt cx="0" cy="0"/>
        </a:xfrm>
      </p:grpSpPr>
      <p:sp>
        <p:nvSpPr>
          <p:cNvPr id="29" name="Google Shape;29;p62"/>
          <p:cNvSpPr txBox="1">
            <a:spLocks noGrp="1"/>
          </p:cNvSpPr>
          <p:nvPr>
            <p:ph type="dt" idx="10"/>
          </p:nvPr>
        </p:nvSpPr>
        <p:spPr>
          <a:xfrm>
            <a:off x="471488" y="9187283"/>
            <a:ext cx="1543050" cy="52774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2"/>
          <p:cNvSpPr txBox="1">
            <a:spLocks noGrp="1"/>
          </p:cNvSpPr>
          <p:nvPr>
            <p:ph type="sldNum" idx="12"/>
          </p:nvPr>
        </p:nvSpPr>
        <p:spPr>
          <a:xfrm>
            <a:off x="5981700" y="9626415"/>
            <a:ext cx="709613" cy="2859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
        <p:nvSpPr>
          <p:cNvPr id="31" name="Google Shape;31;p62"/>
          <p:cNvSpPr/>
          <p:nvPr/>
        </p:nvSpPr>
        <p:spPr>
          <a:xfrm>
            <a:off x="0" y="0"/>
            <a:ext cx="6858000" cy="787905"/>
          </a:xfrm>
          <a:prstGeom prst="rect">
            <a:avLst/>
          </a:prstGeom>
          <a:solidFill>
            <a:srgbClr val="2F559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 name="Google Shape;32;p62"/>
          <p:cNvSpPr txBox="1">
            <a:spLocks noGrp="1"/>
          </p:cNvSpPr>
          <p:nvPr>
            <p:ph type="body" idx="1"/>
          </p:nvPr>
        </p:nvSpPr>
        <p:spPr>
          <a:xfrm>
            <a:off x="258764" y="79427"/>
            <a:ext cx="554037" cy="657646"/>
          </a:xfrm>
          <a:prstGeom prst="rect">
            <a:avLst/>
          </a:prstGeom>
          <a:noFill/>
          <a:ln>
            <a:noFill/>
          </a:ln>
        </p:spPr>
        <p:txBody>
          <a:bodyPr spcFirstLastPara="1" wrap="square" lIns="91425" tIns="45700" rIns="91425" bIns="0" anchor="b" anchorCtr="0">
            <a:normAutofit/>
          </a:bodyPr>
          <a:lstStyle>
            <a:lvl1pPr marL="457200" lvl="0" indent="-228600" algn="l">
              <a:lnSpc>
                <a:spcPct val="90000"/>
              </a:lnSpc>
              <a:spcBef>
                <a:spcPts val="750"/>
              </a:spcBef>
              <a:spcAft>
                <a:spcPts val="0"/>
              </a:spcAft>
              <a:buClr>
                <a:schemeClr val="lt1"/>
              </a:buClr>
              <a:buSzPts val="4000"/>
              <a:buNone/>
              <a:defRPr sz="4000" b="1">
                <a:solidFill>
                  <a:schemeClr val="lt1"/>
                </a:solidFill>
                <a:latin typeface="Arial"/>
                <a:ea typeface="Arial"/>
                <a:cs typeface="Arial"/>
                <a:sym typeface="Aria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62"/>
          <p:cNvSpPr txBox="1">
            <a:spLocks noGrp="1"/>
          </p:cNvSpPr>
          <p:nvPr>
            <p:ph type="body" idx="2"/>
          </p:nvPr>
        </p:nvSpPr>
        <p:spPr>
          <a:xfrm>
            <a:off x="794544" y="79427"/>
            <a:ext cx="455613" cy="657646"/>
          </a:xfrm>
          <a:prstGeom prst="rect">
            <a:avLst/>
          </a:prstGeom>
          <a:noFill/>
          <a:ln>
            <a:noFill/>
          </a:ln>
        </p:spPr>
        <p:txBody>
          <a:bodyPr spcFirstLastPara="1" wrap="square" lIns="91425" tIns="45700" rIns="91425" bIns="18000" anchor="b" anchorCtr="0">
            <a:normAutofit/>
          </a:bodyPr>
          <a:lstStyle>
            <a:lvl1pPr marL="457200" lvl="0" indent="-228600" algn="l">
              <a:lnSpc>
                <a:spcPct val="90000"/>
              </a:lnSpc>
              <a:spcBef>
                <a:spcPts val="750"/>
              </a:spcBef>
              <a:spcAft>
                <a:spcPts val="0"/>
              </a:spcAft>
              <a:buClr>
                <a:schemeClr val="lt1"/>
              </a:buClr>
              <a:buSzPts val="3200"/>
              <a:buNone/>
              <a:defRPr sz="3200" b="1">
                <a:solidFill>
                  <a:schemeClr val="lt1"/>
                </a:solidFill>
                <a:latin typeface="Arial"/>
                <a:ea typeface="Arial"/>
                <a:cs typeface="Arial"/>
                <a:sym typeface="Aria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 name="Google Shape;34;p62"/>
          <p:cNvSpPr/>
          <p:nvPr userDrawn="1"/>
        </p:nvSpPr>
        <p:spPr>
          <a:xfrm>
            <a:off x="628651" y="79427"/>
            <a:ext cx="321469" cy="657646"/>
          </a:xfrm>
          <a:prstGeom prst="rect">
            <a:avLst/>
          </a:prstGeom>
          <a:noFill/>
          <a:ln>
            <a:noFill/>
          </a:ln>
        </p:spPr>
        <p:txBody>
          <a:bodyPr spcFirstLastPara="1" wrap="square" lIns="91425" tIns="45700" rIns="91425" bIns="18000" anchor="b" anchorCtr="0">
            <a:noAutofit/>
          </a:bodyPr>
          <a:lstStyle/>
          <a:p>
            <a:pPr marL="0" marR="0" lvl="0" indent="0" algn="ctr" rtl="0">
              <a:spcBef>
                <a:spcPts val="0"/>
              </a:spcBef>
              <a:spcAft>
                <a:spcPts val="0"/>
              </a:spcAft>
              <a:buNone/>
            </a:pPr>
            <a:r>
              <a:rPr lang="en-US" altLang="ja-JP" sz="3200" b="1" i="0" u="none" strike="noStrike" cap="none" dirty="0">
                <a:solidFill>
                  <a:schemeClr val="lt1"/>
                </a:solidFill>
                <a:latin typeface="Arial"/>
                <a:ea typeface="Arial"/>
                <a:cs typeface="Arial"/>
                <a:sym typeface="Arial"/>
              </a:rPr>
              <a:t>-</a:t>
            </a:r>
            <a:endParaRPr sz="3200" b="1" i="0" u="none" strike="noStrike" cap="none" dirty="0">
              <a:solidFill>
                <a:schemeClr val="lt1"/>
              </a:solidFill>
              <a:latin typeface="Arial"/>
              <a:ea typeface="Arial"/>
              <a:cs typeface="Arial"/>
              <a:sym typeface="Arial"/>
            </a:endParaRPr>
          </a:p>
        </p:txBody>
      </p:sp>
      <p:sp>
        <p:nvSpPr>
          <p:cNvPr id="35" name="Google Shape;35;p62"/>
          <p:cNvSpPr txBox="1">
            <a:spLocks noGrp="1"/>
          </p:cNvSpPr>
          <p:nvPr>
            <p:ph type="body" idx="3"/>
          </p:nvPr>
        </p:nvSpPr>
        <p:spPr>
          <a:xfrm>
            <a:off x="1668463" y="285935"/>
            <a:ext cx="4876800" cy="4511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1"/>
              </a:buClr>
              <a:buSzPts val="2600"/>
              <a:buNone/>
              <a:defRPr sz="2600" b="1">
                <a:solidFill>
                  <a:schemeClr val="lt1"/>
                </a:solidFill>
              </a:defRPr>
            </a:lvl1pPr>
            <a:lvl2pPr marL="914400" lvl="1" indent="-381000" algn="l">
              <a:lnSpc>
                <a:spcPct val="90000"/>
              </a:lnSpc>
              <a:spcBef>
                <a:spcPts val="375"/>
              </a:spcBef>
              <a:spcAft>
                <a:spcPts val="0"/>
              </a:spcAft>
              <a:buClr>
                <a:schemeClr val="dk1"/>
              </a:buClr>
              <a:buSzPts val="2400"/>
              <a:buChar char="•"/>
              <a:defRPr sz="2400"/>
            </a:lvl2pPr>
            <a:lvl3pPr marL="1371600" lvl="2" indent="-381000" algn="l">
              <a:lnSpc>
                <a:spcPct val="90000"/>
              </a:lnSpc>
              <a:spcBef>
                <a:spcPts val="375"/>
              </a:spcBef>
              <a:spcAft>
                <a:spcPts val="0"/>
              </a:spcAft>
              <a:buClr>
                <a:schemeClr val="dk1"/>
              </a:buClr>
              <a:buSzPts val="2400"/>
              <a:buChar char="•"/>
              <a:defRPr sz="2400"/>
            </a:lvl3pPr>
            <a:lvl4pPr marL="1828800" lvl="3" indent="-381000" algn="l">
              <a:lnSpc>
                <a:spcPct val="90000"/>
              </a:lnSpc>
              <a:spcBef>
                <a:spcPts val="375"/>
              </a:spcBef>
              <a:spcAft>
                <a:spcPts val="0"/>
              </a:spcAft>
              <a:buClr>
                <a:schemeClr val="dk1"/>
              </a:buClr>
              <a:buSzPts val="2400"/>
              <a:buChar char="•"/>
              <a:defRPr sz="2400"/>
            </a:lvl4pPr>
            <a:lvl5pPr marL="2286000" lvl="4" indent="-381000" algn="l">
              <a:lnSpc>
                <a:spcPct val="90000"/>
              </a:lnSpc>
              <a:spcBef>
                <a:spcPts val="375"/>
              </a:spcBef>
              <a:spcAft>
                <a:spcPts val="0"/>
              </a:spcAft>
              <a:buClr>
                <a:schemeClr val="dk1"/>
              </a:buClr>
              <a:buSzPts val="2400"/>
              <a:buChar char="•"/>
              <a:defRPr sz="2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62"/>
          <p:cNvSpPr txBox="1">
            <a:spLocks noGrp="1"/>
          </p:cNvSpPr>
          <p:nvPr>
            <p:ph type="body" idx="4"/>
          </p:nvPr>
        </p:nvSpPr>
        <p:spPr>
          <a:xfrm>
            <a:off x="109537" y="1019045"/>
            <a:ext cx="6638925" cy="160440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Clr>
                <a:srgbClr val="3F3F3F"/>
              </a:buClr>
              <a:buSzPts val="1800"/>
              <a:buNone/>
              <a:defRPr sz="1800">
                <a:solidFill>
                  <a:srgbClr val="3F3F3F"/>
                </a:solidFill>
              </a:defRPr>
            </a:lvl1pPr>
            <a:lvl2pPr marL="914400" lvl="1" indent="-228600" algn="l">
              <a:lnSpc>
                <a:spcPct val="90000"/>
              </a:lnSpc>
              <a:spcBef>
                <a:spcPts val="375"/>
              </a:spcBef>
              <a:spcAft>
                <a:spcPts val="0"/>
              </a:spcAft>
              <a:buClr>
                <a:schemeClr val="dk1"/>
              </a:buClr>
              <a:buSzPts val="1800"/>
              <a:buNone/>
              <a:defRPr sz="1800"/>
            </a:lvl2pPr>
            <a:lvl3pPr marL="1371600" lvl="2" indent="-228600" algn="l">
              <a:lnSpc>
                <a:spcPct val="90000"/>
              </a:lnSpc>
              <a:spcBef>
                <a:spcPts val="375"/>
              </a:spcBef>
              <a:spcAft>
                <a:spcPts val="0"/>
              </a:spcAft>
              <a:buClr>
                <a:schemeClr val="dk1"/>
              </a:buClr>
              <a:buSzPts val="1800"/>
              <a:buNone/>
              <a:defRPr sz="1800"/>
            </a:lvl3pPr>
            <a:lvl4pPr marL="1828800" lvl="3" indent="-228600" algn="l">
              <a:lnSpc>
                <a:spcPct val="90000"/>
              </a:lnSpc>
              <a:spcBef>
                <a:spcPts val="375"/>
              </a:spcBef>
              <a:spcAft>
                <a:spcPts val="0"/>
              </a:spcAft>
              <a:buClr>
                <a:schemeClr val="dk1"/>
              </a:buClr>
              <a:buSzPts val="1800"/>
              <a:buNone/>
              <a:defRPr sz="1800"/>
            </a:lvl4pPr>
            <a:lvl5pPr marL="2286000" lvl="4" indent="-228600" algn="l">
              <a:lnSpc>
                <a:spcPct val="90000"/>
              </a:lnSpc>
              <a:spcBef>
                <a:spcPts val="375"/>
              </a:spcBef>
              <a:spcAft>
                <a:spcPts val="0"/>
              </a:spcAft>
              <a:buClr>
                <a:schemeClr val="dk1"/>
              </a:buClr>
              <a:buSzPts val="1800"/>
              <a:buNone/>
              <a:defRPr sz="1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927567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6858000" cy="786765"/>
          </a:xfrm>
          <a:custGeom>
            <a:avLst/>
            <a:gdLst/>
            <a:ahLst/>
            <a:cxnLst/>
            <a:rect l="l" t="t" r="r" b="b"/>
            <a:pathLst>
              <a:path w="6858000" h="786765">
                <a:moveTo>
                  <a:pt x="6858000" y="0"/>
                </a:moveTo>
                <a:lnTo>
                  <a:pt x="0" y="0"/>
                </a:lnTo>
                <a:lnTo>
                  <a:pt x="0" y="786383"/>
                </a:lnTo>
                <a:lnTo>
                  <a:pt x="6858000" y="786383"/>
                </a:lnTo>
                <a:lnTo>
                  <a:pt x="6858000" y="0"/>
                </a:lnTo>
                <a:close/>
              </a:path>
            </a:pathLst>
          </a:custGeom>
          <a:solidFill>
            <a:srgbClr val="2E5496"/>
          </a:solidFill>
        </p:spPr>
        <p:txBody>
          <a:bodyPr wrap="square" lIns="0" tIns="0" rIns="0" bIns="0" rtlCol="0"/>
          <a:lstStyle/>
          <a:p>
            <a:endParaRPr/>
          </a:p>
        </p:txBody>
      </p:sp>
      <p:sp>
        <p:nvSpPr>
          <p:cNvPr id="2" name="Holder 2"/>
          <p:cNvSpPr>
            <a:spLocks noGrp="1"/>
          </p:cNvSpPr>
          <p:nvPr>
            <p:ph type="title"/>
          </p:nvPr>
        </p:nvSpPr>
        <p:spPr>
          <a:xfrm>
            <a:off x="120014" y="171144"/>
            <a:ext cx="6617970" cy="421005"/>
          </a:xfrm>
          <a:prstGeom prst="rect">
            <a:avLst/>
          </a:prstGeom>
        </p:spPr>
        <p:txBody>
          <a:bodyPr wrap="square" lIns="0" tIns="0" rIns="0" bIns="0">
            <a:spAutoFit/>
          </a:bodyPr>
          <a:lstStyle>
            <a:lvl1pPr>
              <a:defRPr sz="2600" b="1" i="0" u="heavy">
                <a:solidFill>
                  <a:srgbClr val="2E5496"/>
                </a:solidFill>
                <a:latin typeface="Microsoft YaHei UI"/>
                <a:cs typeface="Microsoft YaHei UI"/>
              </a:defRPr>
            </a:lvl1pPr>
          </a:lstStyle>
          <a:p>
            <a:endParaRPr/>
          </a:p>
        </p:txBody>
      </p:sp>
      <p:sp>
        <p:nvSpPr>
          <p:cNvPr id="3" name="Holder 3"/>
          <p:cNvSpPr>
            <a:spLocks noGrp="1"/>
          </p:cNvSpPr>
          <p:nvPr>
            <p:ph type="body" idx="1"/>
          </p:nvPr>
        </p:nvSpPr>
        <p:spPr>
          <a:xfrm>
            <a:off x="682625" y="4772405"/>
            <a:ext cx="5499100" cy="33350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2633217" y="9450856"/>
            <a:ext cx="1252854" cy="224790"/>
          </a:xfrm>
          <a:prstGeom prst="rect">
            <a:avLst/>
          </a:prstGeom>
        </p:spPr>
        <p:txBody>
          <a:bodyPr wrap="square" lIns="0" tIns="0" rIns="0" bIns="0">
            <a:spAutoFit/>
          </a:bodyPr>
          <a:lstStyle>
            <a:lvl1pPr>
              <a:defRPr sz="1400" b="0" i="0">
                <a:solidFill>
                  <a:schemeClr val="tx1"/>
                </a:solidFill>
                <a:latin typeface="Microsoft Sans Serif"/>
                <a:cs typeface="Microsoft Sans Serif"/>
              </a:defRPr>
            </a:lvl1pPr>
          </a:lstStyle>
          <a:p>
            <a:pPr marL="12700">
              <a:lnSpc>
                <a:spcPts val="1650"/>
              </a:lnSpc>
            </a:pPr>
            <a:r>
              <a:rPr dirty="0"/>
              <a:t>©jinjer</a:t>
            </a:r>
            <a:r>
              <a:rPr spc="-75" dirty="0"/>
              <a:t> </a:t>
            </a:r>
            <a:r>
              <a:rPr dirty="0"/>
              <a:t>Co.,</a:t>
            </a:r>
            <a:r>
              <a:rPr spc="-65" dirty="0"/>
              <a:t> </a:t>
            </a:r>
            <a:r>
              <a:rPr dirty="0"/>
              <a:t>Ltd.</a:t>
            </a:r>
          </a:p>
        </p:txBody>
      </p:sp>
      <p:sp>
        <p:nvSpPr>
          <p:cNvPr id="5" name="Holder 5"/>
          <p:cNvSpPr>
            <a:spLocks noGrp="1"/>
          </p:cNvSpPr>
          <p:nvPr>
            <p:ph type="dt" sz="half" idx="6"/>
          </p:nvPr>
        </p:nvSpPr>
        <p:spPr>
          <a:xfrm>
            <a:off x="342900" y="9218486"/>
            <a:ext cx="1577340" cy="49561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3/1/2023</a:t>
            </a:fld>
            <a:endParaRPr lang="en-US"/>
          </a:p>
        </p:txBody>
      </p:sp>
      <p:sp>
        <p:nvSpPr>
          <p:cNvPr id="6" name="Holder 6"/>
          <p:cNvSpPr>
            <a:spLocks noGrp="1"/>
          </p:cNvSpPr>
          <p:nvPr>
            <p:ph type="sldNum" sz="quarter" idx="7"/>
          </p:nvPr>
        </p:nvSpPr>
        <p:spPr>
          <a:xfrm>
            <a:off x="6400546" y="9673201"/>
            <a:ext cx="241300" cy="194309"/>
          </a:xfrm>
          <a:prstGeom prst="rect">
            <a:avLst/>
          </a:prstGeom>
        </p:spPr>
        <p:txBody>
          <a:bodyPr wrap="square" lIns="0" tIns="0" rIns="0" bIns="0">
            <a:spAutoFit/>
          </a:bodyPr>
          <a:lstStyle>
            <a:lvl1pPr>
              <a:defRPr sz="1150" b="0" i="0">
                <a:solidFill>
                  <a:srgbClr val="7E7E7E"/>
                </a:solidFill>
                <a:latin typeface="Microsoft Sans Serif"/>
                <a:cs typeface="Microsoft Sans Serif"/>
              </a:defRPr>
            </a:lvl1pPr>
          </a:lstStyle>
          <a:p>
            <a:pPr marL="38100">
              <a:lnSpc>
                <a:spcPct val="100000"/>
              </a:lnSpc>
              <a:spcBef>
                <a:spcPts val="25"/>
              </a:spcBef>
            </a:pPr>
            <a:fld id="{81D60167-4931-47E6-BA6A-407CBD079E47}" type="slidenum">
              <a:rPr spc="20" dirty="0"/>
              <a:t>‹#›</a:t>
            </a:fld>
            <a:endParaRPr spc="2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45917" y="9463556"/>
            <a:ext cx="1227455" cy="199390"/>
          </a:xfrm>
          <a:prstGeom prst="rect">
            <a:avLst/>
          </a:prstGeom>
        </p:spPr>
        <p:txBody>
          <a:bodyPr vert="horz" wrap="square" lIns="0" tIns="0" rIns="0" bIns="0" rtlCol="0">
            <a:spAutoFit/>
          </a:bodyPr>
          <a:lstStyle/>
          <a:p>
            <a:pPr>
              <a:lnSpc>
                <a:spcPts val="1550"/>
              </a:lnSpc>
            </a:pPr>
            <a:r>
              <a:rPr sz="1400" dirty="0">
                <a:latin typeface="Microsoft Sans Serif"/>
                <a:cs typeface="Microsoft Sans Serif"/>
              </a:rPr>
              <a:t>©jinjer</a:t>
            </a:r>
            <a:r>
              <a:rPr sz="1400" spc="-55" dirty="0">
                <a:latin typeface="Microsoft Sans Serif"/>
                <a:cs typeface="Microsoft Sans Serif"/>
              </a:rPr>
              <a:t> </a:t>
            </a:r>
            <a:r>
              <a:rPr sz="1400" dirty="0">
                <a:latin typeface="Microsoft Sans Serif"/>
                <a:cs typeface="Microsoft Sans Serif"/>
              </a:rPr>
              <a:t>Co.,</a:t>
            </a:r>
            <a:r>
              <a:rPr sz="1400" spc="-45" dirty="0">
                <a:latin typeface="Microsoft Sans Serif"/>
                <a:cs typeface="Microsoft Sans Serif"/>
              </a:rPr>
              <a:t> </a:t>
            </a:r>
            <a:r>
              <a:rPr sz="1400" dirty="0">
                <a:latin typeface="Microsoft Sans Serif"/>
                <a:cs typeface="Microsoft Sans Serif"/>
              </a:rPr>
              <a:t>Ltd.</a:t>
            </a:r>
            <a:endParaRPr sz="1400">
              <a:latin typeface="Microsoft Sans Serif"/>
              <a:cs typeface="Microsoft Sans Serif"/>
            </a:endParaRPr>
          </a:p>
        </p:txBody>
      </p:sp>
      <p:grpSp>
        <p:nvGrpSpPr>
          <p:cNvPr id="3" name="object 3"/>
          <p:cNvGrpSpPr/>
          <p:nvPr/>
        </p:nvGrpSpPr>
        <p:grpSpPr>
          <a:xfrm>
            <a:off x="0" y="0"/>
            <a:ext cx="6858000" cy="9907905"/>
            <a:chOff x="0" y="0"/>
            <a:chExt cx="6858000" cy="9907905"/>
          </a:xfrm>
        </p:grpSpPr>
        <p:pic>
          <p:nvPicPr>
            <p:cNvPr id="4" name="object 4"/>
            <p:cNvPicPr/>
            <p:nvPr/>
          </p:nvPicPr>
          <p:blipFill>
            <a:blip r:embed="rId2" cstate="print"/>
            <a:stretch>
              <a:fillRect/>
            </a:stretch>
          </p:blipFill>
          <p:spPr>
            <a:xfrm>
              <a:off x="0" y="0"/>
              <a:ext cx="6858000" cy="9907521"/>
            </a:xfrm>
            <a:prstGeom prst="rect">
              <a:avLst/>
            </a:prstGeom>
          </p:spPr>
        </p:pic>
        <p:pic>
          <p:nvPicPr>
            <p:cNvPr id="5" name="object 5"/>
            <p:cNvPicPr/>
            <p:nvPr/>
          </p:nvPicPr>
          <p:blipFill>
            <a:blip r:embed="rId3" cstate="print"/>
            <a:stretch>
              <a:fillRect/>
            </a:stretch>
          </p:blipFill>
          <p:spPr>
            <a:xfrm>
              <a:off x="0" y="3968495"/>
              <a:ext cx="6858000" cy="1970531"/>
            </a:xfrm>
            <a:prstGeom prst="rect">
              <a:avLst/>
            </a:prstGeom>
          </p:spPr>
        </p:pic>
      </p:grpSp>
      <p:sp>
        <p:nvSpPr>
          <p:cNvPr id="6" name="object 6"/>
          <p:cNvSpPr txBox="1"/>
          <p:nvPr/>
        </p:nvSpPr>
        <p:spPr>
          <a:xfrm>
            <a:off x="2464054" y="9638689"/>
            <a:ext cx="1927860" cy="264160"/>
          </a:xfrm>
          <a:prstGeom prst="rect">
            <a:avLst/>
          </a:prstGeom>
        </p:spPr>
        <p:txBody>
          <a:bodyPr vert="horz" wrap="square" lIns="0" tIns="0" rIns="0" bIns="0" rtlCol="0">
            <a:spAutoFit/>
          </a:bodyPr>
          <a:lstStyle/>
          <a:p>
            <a:pPr algn="ctr">
              <a:lnSpc>
                <a:spcPts val="944"/>
              </a:lnSpc>
            </a:pPr>
            <a:r>
              <a:rPr sz="900" spc="-40" dirty="0">
                <a:solidFill>
                  <a:srgbClr val="7E7E7E"/>
                </a:solidFill>
                <a:latin typeface="Microsoft Sans Serif"/>
                <a:cs typeface="Microsoft Sans Serif"/>
              </a:rPr>
              <a:t>C</a:t>
            </a:r>
            <a:r>
              <a:rPr sz="900" spc="-35" dirty="0">
                <a:solidFill>
                  <a:srgbClr val="7E7E7E"/>
                </a:solidFill>
                <a:latin typeface="Microsoft Sans Serif"/>
                <a:cs typeface="Microsoft Sans Serif"/>
              </a:rPr>
              <a:t>o</a:t>
            </a:r>
            <a:r>
              <a:rPr sz="900" dirty="0">
                <a:solidFill>
                  <a:srgbClr val="7E7E7E"/>
                </a:solidFill>
                <a:latin typeface="Microsoft Sans Serif"/>
                <a:cs typeface="Microsoft Sans Serif"/>
              </a:rPr>
              <a:t>p</a:t>
            </a:r>
            <a:r>
              <a:rPr sz="900" spc="15" dirty="0">
                <a:solidFill>
                  <a:srgbClr val="7E7E7E"/>
                </a:solidFill>
                <a:latin typeface="Microsoft Sans Serif"/>
                <a:cs typeface="Microsoft Sans Serif"/>
              </a:rPr>
              <a:t>yr</a:t>
            </a:r>
            <a:r>
              <a:rPr sz="900" spc="5" dirty="0">
                <a:solidFill>
                  <a:srgbClr val="7E7E7E"/>
                </a:solidFill>
                <a:latin typeface="Microsoft Sans Serif"/>
                <a:cs typeface="Microsoft Sans Serif"/>
              </a:rPr>
              <a:t>i</a:t>
            </a:r>
            <a:r>
              <a:rPr sz="900" spc="-40" dirty="0">
                <a:solidFill>
                  <a:srgbClr val="7E7E7E"/>
                </a:solidFill>
                <a:latin typeface="Microsoft Sans Serif"/>
                <a:cs typeface="Microsoft Sans Serif"/>
              </a:rPr>
              <a:t>g</a:t>
            </a:r>
            <a:r>
              <a:rPr sz="900" dirty="0">
                <a:solidFill>
                  <a:srgbClr val="7E7E7E"/>
                </a:solidFill>
                <a:latin typeface="Microsoft Sans Serif"/>
                <a:cs typeface="Microsoft Sans Serif"/>
              </a:rPr>
              <a:t>h</a:t>
            </a:r>
            <a:r>
              <a:rPr sz="900" spc="30" dirty="0">
                <a:solidFill>
                  <a:srgbClr val="7E7E7E"/>
                </a:solidFill>
                <a:latin typeface="Microsoft Sans Serif"/>
                <a:cs typeface="Microsoft Sans Serif"/>
              </a:rPr>
              <a:t>t</a:t>
            </a:r>
            <a:r>
              <a:rPr sz="900" spc="-55" dirty="0">
                <a:solidFill>
                  <a:srgbClr val="7E7E7E"/>
                </a:solidFill>
                <a:latin typeface="Microsoft Sans Serif"/>
                <a:cs typeface="Microsoft Sans Serif"/>
              </a:rPr>
              <a:t> </a:t>
            </a:r>
            <a:r>
              <a:rPr sz="900" spc="-15" dirty="0">
                <a:solidFill>
                  <a:srgbClr val="7E7E7E"/>
                </a:solidFill>
                <a:latin typeface="Microsoft Sans Serif"/>
                <a:cs typeface="Microsoft Sans Serif"/>
              </a:rPr>
              <a:t>©</a:t>
            </a:r>
            <a:r>
              <a:rPr sz="900" spc="-30" dirty="0">
                <a:solidFill>
                  <a:srgbClr val="7E7E7E"/>
                </a:solidFill>
                <a:latin typeface="Microsoft Sans Serif"/>
                <a:cs typeface="Microsoft Sans Serif"/>
              </a:rPr>
              <a:t> </a:t>
            </a:r>
            <a:r>
              <a:rPr sz="900" spc="-40" dirty="0">
                <a:solidFill>
                  <a:srgbClr val="7E7E7E"/>
                </a:solidFill>
                <a:latin typeface="Microsoft Sans Serif"/>
                <a:cs typeface="Microsoft Sans Serif"/>
              </a:rPr>
              <a:t>2</a:t>
            </a:r>
            <a:r>
              <a:rPr sz="900" spc="70" dirty="0">
                <a:solidFill>
                  <a:srgbClr val="7E7E7E"/>
                </a:solidFill>
                <a:latin typeface="Microsoft Sans Serif"/>
                <a:cs typeface="Microsoft Sans Serif"/>
              </a:rPr>
              <a:t>0</a:t>
            </a:r>
            <a:r>
              <a:rPr sz="900" spc="-155" dirty="0">
                <a:solidFill>
                  <a:srgbClr val="7E7E7E"/>
                </a:solidFill>
                <a:latin typeface="Microsoft Sans Serif"/>
                <a:cs typeface="Microsoft Sans Serif"/>
              </a:rPr>
              <a:t>17</a:t>
            </a:r>
            <a:r>
              <a:rPr sz="900" spc="-5" dirty="0">
                <a:solidFill>
                  <a:srgbClr val="7E7E7E"/>
                </a:solidFill>
                <a:latin typeface="Microsoft Sans Serif"/>
                <a:cs typeface="Microsoft Sans Serif"/>
              </a:rPr>
              <a:t> </a:t>
            </a:r>
            <a:r>
              <a:rPr sz="900" spc="-10" dirty="0">
                <a:solidFill>
                  <a:srgbClr val="7E7E7E"/>
                </a:solidFill>
                <a:latin typeface="Microsoft Sans Serif"/>
                <a:cs typeface="Microsoft Sans Serif"/>
              </a:rPr>
              <a:t>N</a:t>
            </a:r>
            <a:r>
              <a:rPr sz="900" spc="-20" dirty="0">
                <a:solidFill>
                  <a:srgbClr val="7E7E7E"/>
                </a:solidFill>
                <a:latin typeface="Microsoft Sans Serif"/>
                <a:cs typeface="Microsoft Sans Serif"/>
              </a:rPr>
              <a:t>eo</a:t>
            </a:r>
            <a:r>
              <a:rPr sz="900" spc="-25" dirty="0">
                <a:solidFill>
                  <a:srgbClr val="7E7E7E"/>
                </a:solidFill>
                <a:latin typeface="Microsoft Sans Serif"/>
                <a:cs typeface="Microsoft Sans Serif"/>
              </a:rPr>
              <a:t> </a:t>
            </a:r>
            <a:r>
              <a:rPr sz="900" spc="-75" dirty="0">
                <a:solidFill>
                  <a:srgbClr val="7E7E7E"/>
                </a:solidFill>
                <a:latin typeface="Microsoft Sans Serif"/>
                <a:cs typeface="Microsoft Sans Serif"/>
              </a:rPr>
              <a:t>Ca</a:t>
            </a:r>
            <a:r>
              <a:rPr sz="900" spc="20" dirty="0">
                <a:solidFill>
                  <a:srgbClr val="7E7E7E"/>
                </a:solidFill>
                <a:latin typeface="Microsoft Sans Serif"/>
                <a:cs typeface="Microsoft Sans Serif"/>
              </a:rPr>
              <a:t>r</a:t>
            </a:r>
            <a:r>
              <a:rPr sz="900" spc="-40" dirty="0">
                <a:solidFill>
                  <a:srgbClr val="7E7E7E"/>
                </a:solidFill>
                <a:latin typeface="Microsoft Sans Serif"/>
                <a:cs typeface="Microsoft Sans Serif"/>
              </a:rPr>
              <a:t>ee</a:t>
            </a:r>
            <a:r>
              <a:rPr sz="900" spc="20" dirty="0">
                <a:solidFill>
                  <a:srgbClr val="7E7E7E"/>
                </a:solidFill>
                <a:latin typeface="Microsoft Sans Serif"/>
                <a:cs typeface="Microsoft Sans Serif"/>
              </a:rPr>
              <a:t>r</a:t>
            </a:r>
            <a:r>
              <a:rPr sz="900" spc="-25" dirty="0">
                <a:solidFill>
                  <a:srgbClr val="7E7E7E"/>
                </a:solidFill>
                <a:latin typeface="Microsoft Sans Serif"/>
                <a:cs typeface="Microsoft Sans Serif"/>
              </a:rPr>
              <a:t> </a:t>
            </a:r>
            <a:r>
              <a:rPr sz="900" spc="-5" dirty="0">
                <a:solidFill>
                  <a:srgbClr val="7E7E7E"/>
                </a:solidFill>
                <a:latin typeface="Microsoft Sans Serif"/>
                <a:cs typeface="Microsoft Sans Serif"/>
              </a:rPr>
              <a:t>All</a:t>
            </a:r>
            <a:r>
              <a:rPr sz="900" spc="10" dirty="0">
                <a:solidFill>
                  <a:srgbClr val="7E7E7E"/>
                </a:solidFill>
                <a:latin typeface="Microsoft Sans Serif"/>
                <a:cs typeface="Microsoft Sans Serif"/>
              </a:rPr>
              <a:t> </a:t>
            </a:r>
            <a:r>
              <a:rPr sz="900" spc="-114" dirty="0">
                <a:solidFill>
                  <a:srgbClr val="7E7E7E"/>
                </a:solidFill>
                <a:latin typeface="Microsoft Sans Serif"/>
                <a:cs typeface="Microsoft Sans Serif"/>
              </a:rPr>
              <a:t>R</a:t>
            </a:r>
            <a:r>
              <a:rPr sz="900" spc="5" dirty="0">
                <a:solidFill>
                  <a:srgbClr val="7E7E7E"/>
                </a:solidFill>
                <a:latin typeface="Microsoft Sans Serif"/>
                <a:cs typeface="Microsoft Sans Serif"/>
              </a:rPr>
              <a:t>i</a:t>
            </a:r>
            <a:r>
              <a:rPr sz="900" spc="-40" dirty="0">
                <a:solidFill>
                  <a:srgbClr val="7E7E7E"/>
                </a:solidFill>
                <a:latin typeface="Microsoft Sans Serif"/>
                <a:cs typeface="Microsoft Sans Serif"/>
              </a:rPr>
              <a:t>g</a:t>
            </a:r>
            <a:r>
              <a:rPr sz="900" dirty="0">
                <a:solidFill>
                  <a:srgbClr val="7E7E7E"/>
                </a:solidFill>
                <a:latin typeface="Microsoft Sans Serif"/>
                <a:cs typeface="Microsoft Sans Serif"/>
              </a:rPr>
              <a:t>h</a:t>
            </a:r>
            <a:r>
              <a:rPr sz="900" spc="35" dirty="0">
                <a:solidFill>
                  <a:srgbClr val="7E7E7E"/>
                </a:solidFill>
                <a:latin typeface="Microsoft Sans Serif"/>
                <a:cs typeface="Microsoft Sans Serif"/>
              </a:rPr>
              <a:t>t</a:t>
            </a:r>
            <a:r>
              <a:rPr sz="900" spc="-55" dirty="0">
                <a:solidFill>
                  <a:srgbClr val="7E7E7E"/>
                </a:solidFill>
                <a:latin typeface="Microsoft Sans Serif"/>
                <a:cs typeface="Microsoft Sans Serif"/>
              </a:rPr>
              <a:t>s</a:t>
            </a:r>
            <a:endParaRPr sz="900">
              <a:latin typeface="Microsoft Sans Serif"/>
              <a:cs typeface="Microsoft Sans Serif"/>
            </a:endParaRPr>
          </a:p>
          <a:p>
            <a:pPr marL="6350" algn="ctr">
              <a:lnSpc>
                <a:spcPct val="100000"/>
              </a:lnSpc>
            </a:pPr>
            <a:r>
              <a:rPr sz="900" spc="-30" dirty="0">
                <a:solidFill>
                  <a:srgbClr val="7E7E7E"/>
                </a:solidFill>
                <a:latin typeface="Microsoft Sans Serif"/>
                <a:cs typeface="Microsoft Sans Serif"/>
              </a:rPr>
              <a:t>Reserved.</a:t>
            </a:r>
            <a:endParaRPr sz="900">
              <a:latin typeface="Microsoft Sans Serif"/>
              <a:cs typeface="Microsoft Sans Serif"/>
            </a:endParaRPr>
          </a:p>
        </p:txBody>
      </p:sp>
      <p:grpSp>
        <p:nvGrpSpPr>
          <p:cNvPr id="7" name="object 7"/>
          <p:cNvGrpSpPr/>
          <p:nvPr/>
        </p:nvGrpSpPr>
        <p:grpSpPr>
          <a:xfrm>
            <a:off x="0" y="0"/>
            <a:ext cx="6853555" cy="9907905"/>
            <a:chOff x="0" y="0"/>
            <a:chExt cx="6853555" cy="9907905"/>
          </a:xfrm>
        </p:grpSpPr>
        <p:pic>
          <p:nvPicPr>
            <p:cNvPr id="8" name="object 8"/>
            <p:cNvPicPr/>
            <p:nvPr/>
          </p:nvPicPr>
          <p:blipFill>
            <a:blip r:embed="rId4" cstate="print"/>
            <a:stretch>
              <a:fillRect/>
            </a:stretch>
          </p:blipFill>
          <p:spPr>
            <a:xfrm>
              <a:off x="3150107" y="4681677"/>
              <a:ext cx="539178" cy="635177"/>
            </a:xfrm>
            <a:prstGeom prst="rect">
              <a:avLst/>
            </a:prstGeom>
          </p:spPr>
        </p:pic>
        <p:pic>
          <p:nvPicPr>
            <p:cNvPr id="9" name="object 9"/>
            <p:cNvPicPr/>
            <p:nvPr/>
          </p:nvPicPr>
          <p:blipFill>
            <a:blip r:embed="rId5" cstate="print"/>
            <a:stretch>
              <a:fillRect/>
            </a:stretch>
          </p:blipFill>
          <p:spPr>
            <a:xfrm>
              <a:off x="0" y="0"/>
              <a:ext cx="6853428" cy="9907521"/>
            </a:xfrm>
            <a:prstGeom prst="rect">
              <a:avLst/>
            </a:prstGeom>
          </p:spPr>
        </p:pic>
      </p:grpSp>
      <p:sp>
        <p:nvSpPr>
          <p:cNvPr id="10" name="object 10"/>
          <p:cNvSpPr txBox="1"/>
          <p:nvPr/>
        </p:nvSpPr>
        <p:spPr>
          <a:xfrm>
            <a:off x="1272032" y="6040373"/>
            <a:ext cx="4312920" cy="888064"/>
          </a:xfrm>
          <a:prstGeom prst="rect">
            <a:avLst/>
          </a:prstGeom>
        </p:spPr>
        <p:txBody>
          <a:bodyPr vert="horz" wrap="square" lIns="0" tIns="13335" rIns="0" bIns="0" rtlCol="0">
            <a:spAutoFit/>
          </a:bodyPr>
          <a:lstStyle/>
          <a:p>
            <a:pPr marL="12700" algn="ctr">
              <a:lnSpc>
                <a:spcPct val="100000"/>
              </a:lnSpc>
              <a:spcBef>
                <a:spcPts val="105"/>
              </a:spcBef>
            </a:pPr>
            <a:r>
              <a:rPr lang="ja-JP" altLang="en-US" sz="2800" b="1" spc="5" dirty="0">
                <a:solidFill>
                  <a:srgbClr val="1F3863"/>
                </a:solidFill>
                <a:latin typeface="Arial" panose="020B0604020202020204" pitchFamily="34" charset="0"/>
                <a:cs typeface="Arial" panose="020B0604020202020204" pitchFamily="34" charset="0"/>
              </a:rPr>
              <a:t>ジンジャー経費従業員</a:t>
            </a:r>
            <a:endParaRPr lang="en-US" altLang="ja-JP" sz="2800" b="1" spc="5" dirty="0">
              <a:solidFill>
                <a:srgbClr val="1F3863"/>
              </a:solidFill>
              <a:latin typeface="Arial" panose="020B0604020202020204" pitchFamily="34" charset="0"/>
              <a:cs typeface="Arial" panose="020B0604020202020204" pitchFamily="34" charset="0"/>
            </a:endParaRPr>
          </a:p>
          <a:p>
            <a:pPr marL="12700" algn="ctr">
              <a:lnSpc>
                <a:spcPct val="100000"/>
              </a:lnSpc>
              <a:spcBef>
                <a:spcPts val="105"/>
              </a:spcBef>
            </a:pPr>
            <a:r>
              <a:rPr sz="2800" b="1" spc="5" dirty="0" err="1">
                <a:solidFill>
                  <a:srgbClr val="1F3863"/>
                </a:solidFill>
                <a:latin typeface="Arial" panose="020B0604020202020204" pitchFamily="34" charset="0"/>
                <a:cs typeface="Arial" panose="020B0604020202020204" pitchFamily="34" charset="0"/>
              </a:rPr>
              <a:t>操作マニュアル</a:t>
            </a:r>
            <a:endParaRPr sz="2800" dirty="0">
              <a:latin typeface="Arial" panose="020B0604020202020204" pitchFamily="34" charset="0"/>
              <a:cs typeface="Arial" panose="020B0604020202020204" pitchFamily="34" charset="0"/>
            </a:endParaRPr>
          </a:p>
        </p:txBody>
      </p:sp>
      <p:sp>
        <p:nvSpPr>
          <p:cNvPr id="12" name="object 12"/>
          <p:cNvSpPr/>
          <p:nvPr/>
        </p:nvSpPr>
        <p:spPr>
          <a:xfrm>
            <a:off x="4572" y="3968495"/>
            <a:ext cx="6853555" cy="2007235"/>
          </a:xfrm>
          <a:custGeom>
            <a:avLst/>
            <a:gdLst/>
            <a:ahLst/>
            <a:cxnLst/>
            <a:rect l="l" t="t" r="r" b="b"/>
            <a:pathLst>
              <a:path w="6853555" h="2007235">
                <a:moveTo>
                  <a:pt x="6853428" y="0"/>
                </a:moveTo>
                <a:lnTo>
                  <a:pt x="0" y="0"/>
                </a:lnTo>
                <a:lnTo>
                  <a:pt x="0" y="2007107"/>
                </a:lnTo>
                <a:lnTo>
                  <a:pt x="6853428" y="2007107"/>
                </a:lnTo>
                <a:lnTo>
                  <a:pt x="6853428" y="0"/>
                </a:lnTo>
                <a:close/>
              </a:path>
            </a:pathLst>
          </a:custGeom>
          <a:solidFill>
            <a:srgbClr val="F5F6F9"/>
          </a:solidFill>
        </p:spPr>
        <p:txBody>
          <a:bodyPr wrap="square" lIns="0" tIns="0" rIns="0" bIns="0" rtlCol="0"/>
          <a:lstStyle/>
          <a:p>
            <a:endParaRPr/>
          </a:p>
        </p:txBody>
      </p:sp>
      <p:sp>
        <p:nvSpPr>
          <p:cNvPr id="14" name="object 14"/>
          <p:cNvSpPr txBox="1"/>
          <p:nvPr/>
        </p:nvSpPr>
        <p:spPr>
          <a:xfrm>
            <a:off x="6482841" y="9673201"/>
            <a:ext cx="160655" cy="194310"/>
          </a:xfrm>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z="1150" spc="20" dirty="0">
                <a:solidFill>
                  <a:srgbClr val="7E7E7E"/>
                </a:solidFill>
                <a:latin typeface="Microsoft Sans Serif"/>
                <a:cs typeface="Microsoft Sans Serif"/>
              </a:rPr>
              <a:t>1</a:t>
            </a:fld>
            <a:endParaRPr sz="1150">
              <a:latin typeface="Microsoft Sans Serif"/>
              <a:cs typeface="Microsoft Sans Serif"/>
            </a:endParaRPr>
          </a:p>
        </p:txBody>
      </p:sp>
      <p:pic>
        <p:nvPicPr>
          <p:cNvPr id="16" name="図 15" descr="ロゴ&#10;&#10;自動的に生成された説明">
            <a:extLst>
              <a:ext uri="{FF2B5EF4-FFF2-40B4-BE49-F238E27FC236}">
                <a16:creationId xmlns:a16="http://schemas.microsoft.com/office/drawing/2014/main" id="{CE5F443B-9188-4264-A02F-9B96CE19D9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8428" y="4183544"/>
            <a:ext cx="4576572" cy="17979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6D8A1CA1-5B7F-4E8A-B171-0EF6FA7C2331}"/>
              </a:ext>
            </a:extLst>
          </p:cNvPr>
          <p:cNvPicPr>
            <a:picLocks noChangeAspect="1"/>
          </p:cNvPicPr>
          <p:nvPr/>
        </p:nvPicPr>
        <p:blipFill rotWithShape="1">
          <a:blip r:embed="rId2"/>
          <a:srcRect l="3831" t="4758" r="3309" b="5833"/>
          <a:stretch/>
        </p:blipFill>
        <p:spPr>
          <a:xfrm>
            <a:off x="479479" y="2300090"/>
            <a:ext cx="5822584" cy="2969250"/>
          </a:xfrm>
          <a:prstGeom prst="rect">
            <a:avLst/>
          </a:prstGeom>
          <a:effectLst>
            <a:outerShdw blurRad="63500" sx="102000" sy="102000" algn="ctr" rotWithShape="0">
              <a:prstClr val="black">
                <a:alpha val="40000"/>
              </a:prstClr>
            </a:outerShdw>
          </a:effectLst>
        </p:spPr>
      </p:pic>
      <p:sp>
        <p:nvSpPr>
          <p:cNvPr id="2" name="object 2"/>
          <p:cNvSpPr txBox="1">
            <a:spLocks noGrp="1"/>
          </p:cNvSpPr>
          <p:nvPr>
            <p:ph type="title"/>
          </p:nvPr>
        </p:nvSpPr>
        <p:spPr>
          <a:xfrm>
            <a:off x="337820" y="107441"/>
            <a:ext cx="788035" cy="635000"/>
          </a:xfrm>
          <a:prstGeom prst="rect">
            <a:avLst/>
          </a:prstGeom>
        </p:spPr>
        <p:txBody>
          <a:bodyPr vert="horz" wrap="square" lIns="0" tIns="12065" rIns="0" bIns="0" rtlCol="0">
            <a:spAutoFit/>
          </a:bodyPr>
          <a:lstStyle/>
          <a:p>
            <a:pPr marL="12700">
              <a:lnSpc>
                <a:spcPct val="100000"/>
              </a:lnSpc>
              <a:spcBef>
                <a:spcPts val="95"/>
              </a:spcBef>
            </a:pPr>
            <a:r>
              <a:rPr sz="4000" u="none" spc="-5" dirty="0">
                <a:solidFill>
                  <a:srgbClr val="FFFFFF"/>
                </a:solidFill>
                <a:latin typeface="Arial"/>
                <a:cs typeface="Arial"/>
              </a:rPr>
              <a:t>2</a:t>
            </a:r>
            <a:r>
              <a:rPr sz="4000" u="none" spc="-420" dirty="0">
                <a:solidFill>
                  <a:srgbClr val="FFFFFF"/>
                </a:solidFill>
                <a:latin typeface="Arial"/>
                <a:cs typeface="Arial"/>
              </a:rPr>
              <a:t> </a:t>
            </a:r>
            <a:r>
              <a:rPr sz="3200" u="none" spc="235" dirty="0">
                <a:solidFill>
                  <a:srgbClr val="FFFFFF"/>
                </a:solidFill>
                <a:latin typeface="Arial"/>
                <a:cs typeface="Arial"/>
              </a:rPr>
              <a:t>-</a:t>
            </a:r>
            <a:r>
              <a:rPr sz="3200" u="none" dirty="0">
                <a:solidFill>
                  <a:srgbClr val="FFFFFF"/>
                </a:solidFill>
                <a:latin typeface="Arial"/>
                <a:cs typeface="Arial"/>
              </a:rPr>
              <a:t>1</a:t>
            </a:r>
            <a:endParaRPr sz="3200" dirty="0">
              <a:latin typeface="Arial"/>
              <a:cs typeface="Arial"/>
            </a:endParaRPr>
          </a:p>
        </p:txBody>
      </p:sp>
      <p:sp>
        <p:nvSpPr>
          <p:cNvPr id="3" name="object 3"/>
          <p:cNvSpPr txBox="1"/>
          <p:nvPr/>
        </p:nvSpPr>
        <p:spPr>
          <a:xfrm>
            <a:off x="1748408" y="272872"/>
            <a:ext cx="2015489" cy="421005"/>
          </a:xfrm>
          <a:prstGeom prst="rect">
            <a:avLst/>
          </a:prstGeom>
        </p:spPr>
        <p:txBody>
          <a:bodyPr vert="horz" wrap="square" lIns="0" tIns="12065" rIns="0" bIns="0" rtlCol="0">
            <a:spAutoFit/>
          </a:bodyPr>
          <a:lstStyle/>
          <a:p>
            <a:pPr marL="12700">
              <a:lnSpc>
                <a:spcPct val="100000"/>
              </a:lnSpc>
              <a:spcBef>
                <a:spcPts val="95"/>
              </a:spcBef>
            </a:pPr>
            <a:r>
              <a:rPr sz="2600" b="1" spc="20" dirty="0">
                <a:solidFill>
                  <a:srgbClr val="FFFFFF"/>
                </a:solidFill>
                <a:latin typeface="Arial" panose="020B0604020202020204" pitchFamily="34" charset="0"/>
                <a:cs typeface="Arial" panose="020B0604020202020204" pitchFamily="34" charset="0"/>
              </a:rPr>
              <a:t>メニ</a:t>
            </a:r>
            <a:r>
              <a:rPr sz="2600" b="1" spc="-10" dirty="0">
                <a:solidFill>
                  <a:srgbClr val="FFFFFF"/>
                </a:solidFill>
                <a:latin typeface="Arial" panose="020B0604020202020204" pitchFamily="34" charset="0"/>
                <a:cs typeface="Arial" panose="020B0604020202020204" pitchFamily="34" charset="0"/>
              </a:rPr>
              <a:t>ュ</a:t>
            </a:r>
            <a:r>
              <a:rPr sz="2600" b="1" spc="20" dirty="0">
                <a:solidFill>
                  <a:srgbClr val="FFFFFF"/>
                </a:solidFill>
                <a:latin typeface="Arial" panose="020B0604020202020204" pitchFamily="34" charset="0"/>
                <a:cs typeface="Arial" panose="020B0604020202020204" pitchFamily="34" charset="0"/>
              </a:rPr>
              <a:t>ー</a:t>
            </a:r>
            <a:r>
              <a:rPr sz="2600" b="1" spc="-10" dirty="0">
                <a:solidFill>
                  <a:srgbClr val="FFFFFF"/>
                </a:solidFill>
                <a:latin typeface="Arial" panose="020B0604020202020204" pitchFamily="34" charset="0"/>
                <a:cs typeface="Arial" panose="020B0604020202020204" pitchFamily="34" charset="0"/>
              </a:rPr>
              <a:t>紹介</a:t>
            </a:r>
            <a:endParaRPr sz="2600" dirty="0">
              <a:latin typeface="Arial" panose="020B0604020202020204" pitchFamily="34" charset="0"/>
              <a:cs typeface="Arial" panose="020B0604020202020204" pitchFamily="34" charset="0"/>
            </a:endParaRPr>
          </a:p>
        </p:txBody>
      </p:sp>
      <p:sp>
        <p:nvSpPr>
          <p:cNvPr id="4" name="object 4"/>
          <p:cNvSpPr txBox="1"/>
          <p:nvPr/>
        </p:nvSpPr>
        <p:spPr>
          <a:xfrm>
            <a:off x="414019" y="1437259"/>
            <a:ext cx="6187440" cy="1141338"/>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3E3E3E"/>
                </a:solidFill>
                <a:latin typeface="Arial" panose="020B0604020202020204" pitchFamily="34" charset="0"/>
                <a:cs typeface="Arial" panose="020B0604020202020204" pitchFamily="34" charset="0"/>
              </a:rPr>
              <a:t>本章では、</a:t>
            </a:r>
            <a:r>
              <a:rPr lang="ja-JP" altLang="en-US" sz="1400" dirty="0">
                <a:solidFill>
                  <a:srgbClr val="3E3E3E"/>
                </a:solidFill>
                <a:latin typeface="Arial" panose="020B0604020202020204" pitchFamily="34" charset="0"/>
                <a:cs typeface="Arial" panose="020B0604020202020204" pitchFamily="34" charset="0"/>
              </a:rPr>
              <a:t>ジンジャー経費の各種申請の提出方法について紹介します。</a:t>
            </a:r>
            <a:endParaRPr lang="en-US" altLang="ja-JP" sz="1400" dirty="0">
              <a:solidFill>
                <a:srgbClr val="3E3E3E"/>
              </a:solidFill>
              <a:latin typeface="Arial" panose="020B0604020202020204" pitchFamily="34" charset="0"/>
              <a:cs typeface="Arial" panose="020B0604020202020204" pitchFamily="34" charset="0"/>
            </a:endParaRPr>
          </a:p>
          <a:p>
            <a:pPr marL="12700">
              <a:lnSpc>
                <a:spcPct val="100000"/>
              </a:lnSpc>
              <a:spcBef>
                <a:spcPts val="100"/>
              </a:spcBef>
            </a:pPr>
            <a:endParaRPr lang="en-US" altLang="ja-JP" sz="1400" dirty="0">
              <a:solidFill>
                <a:srgbClr val="3E3E3E"/>
              </a:solidFill>
              <a:latin typeface="Arial" panose="020B0604020202020204" pitchFamily="34" charset="0"/>
              <a:cs typeface="Arial" panose="020B0604020202020204" pitchFamily="34" charset="0"/>
            </a:endParaRPr>
          </a:p>
          <a:p>
            <a:pPr marL="12700">
              <a:lnSpc>
                <a:spcPct val="100000"/>
              </a:lnSpc>
              <a:spcBef>
                <a:spcPts val="100"/>
              </a:spcBef>
            </a:pPr>
            <a:endParaRPr lang="en-US" altLang="ja-JP" sz="1400" dirty="0">
              <a:solidFill>
                <a:srgbClr val="3E3E3E"/>
              </a:solidFill>
              <a:latin typeface="Arial" panose="020B0604020202020204" pitchFamily="34" charset="0"/>
              <a:cs typeface="Arial" panose="020B0604020202020204" pitchFamily="34" charset="0"/>
            </a:endParaRPr>
          </a:p>
          <a:p>
            <a:pPr marL="12700">
              <a:lnSpc>
                <a:spcPct val="100000"/>
              </a:lnSpc>
              <a:spcBef>
                <a:spcPts val="100"/>
              </a:spcBef>
            </a:pPr>
            <a:endParaRPr lang="en-US" sz="1400" dirty="0">
              <a:solidFill>
                <a:srgbClr val="3E3E3E"/>
              </a:solidFill>
              <a:latin typeface="Arial" panose="020B0604020202020204" pitchFamily="34" charset="0"/>
              <a:cs typeface="Arial" panose="020B0604020202020204" pitchFamily="34" charset="0"/>
            </a:endParaRPr>
          </a:p>
          <a:p>
            <a:pPr marL="12700">
              <a:lnSpc>
                <a:spcPct val="100000"/>
              </a:lnSpc>
              <a:spcBef>
                <a:spcPts val="100"/>
              </a:spcBef>
            </a:pPr>
            <a:endParaRPr sz="1400" dirty="0">
              <a:latin typeface="Arial" panose="020B0604020202020204" pitchFamily="34" charset="0"/>
              <a:cs typeface="Arial" panose="020B0604020202020204" pitchFamily="34" charset="0"/>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©jinjer</a:t>
            </a:r>
            <a:r>
              <a:rPr spc="-75" dirty="0"/>
              <a:t> </a:t>
            </a:r>
            <a:r>
              <a:rPr dirty="0"/>
              <a:t>Co.,</a:t>
            </a:r>
            <a:r>
              <a:rPr spc="-65" dirty="0"/>
              <a:t> </a:t>
            </a:r>
            <a:r>
              <a:rPr dirty="0"/>
              <a:t>Ltd.</a:t>
            </a:r>
          </a:p>
        </p:txBody>
      </p:sp>
      <p:sp>
        <p:nvSpPr>
          <p:cNvPr id="12" name="object 12"/>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20" dirty="0"/>
              <a:t>10</a:t>
            </a:fld>
            <a:endParaRPr spc="20" dirty="0"/>
          </a:p>
        </p:txBody>
      </p:sp>
      <p:graphicFrame>
        <p:nvGraphicFramePr>
          <p:cNvPr id="10" name="表 9">
            <a:extLst>
              <a:ext uri="{FF2B5EF4-FFF2-40B4-BE49-F238E27FC236}">
                <a16:creationId xmlns:a16="http://schemas.microsoft.com/office/drawing/2014/main" id="{5B31D2B9-7605-491D-977C-C4EDA477E52D}"/>
              </a:ext>
            </a:extLst>
          </p:cNvPr>
          <p:cNvGraphicFramePr>
            <a:graphicFrameLocks noGrp="1"/>
          </p:cNvGraphicFramePr>
          <p:nvPr>
            <p:extLst>
              <p:ext uri="{D42A27DB-BD31-4B8C-83A1-F6EECF244321}">
                <p14:modId xmlns:p14="http://schemas.microsoft.com/office/powerpoint/2010/main" val="1761741352"/>
              </p:ext>
            </p:extLst>
          </p:nvPr>
        </p:nvGraphicFramePr>
        <p:xfrm>
          <a:off x="249237" y="5964158"/>
          <a:ext cx="6334125" cy="2000407"/>
        </p:xfrm>
        <a:graphic>
          <a:graphicData uri="http://schemas.openxmlformats.org/drawingml/2006/table">
            <a:tbl>
              <a:tblPr firstRow="1" bandRow="1">
                <a:noFill/>
              </a:tblPr>
              <a:tblGrid>
                <a:gridCol w="583075">
                  <a:extLst>
                    <a:ext uri="{9D8B030D-6E8A-4147-A177-3AD203B41FA5}">
                      <a16:colId xmlns:a16="http://schemas.microsoft.com/office/drawing/2014/main" val="1767855478"/>
                    </a:ext>
                  </a:extLst>
                </a:gridCol>
                <a:gridCol w="5751050">
                  <a:extLst>
                    <a:ext uri="{9D8B030D-6E8A-4147-A177-3AD203B41FA5}">
                      <a16:colId xmlns:a16="http://schemas.microsoft.com/office/drawing/2014/main" val="4038128483"/>
                    </a:ext>
                  </a:extLst>
                </a:gridCol>
              </a:tblGrid>
              <a:tr h="435459">
                <a:tc>
                  <a:txBody>
                    <a:bodyPr/>
                    <a:lstStyle/>
                    <a:p>
                      <a:pPr marL="0" marR="0" lvl="0" indent="0" algn="ctr" rtl="0">
                        <a:spcBef>
                          <a:spcPts val="0"/>
                        </a:spcBef>
                        <a:spcAft>
                          <a:spcPts val="0"/>
                        </a:spcAft>
                        <a:buNone/>
                      </a:pPr>
                      <a:r>
                        <a:rPr lang="ja-JP" sz="2400" b="1" u="none" strike="noStrike" cap="none" dirty="0">
                          <a:solidFill>
                            <a:schemeClr val="lt1"/>
                          </a:solidFill>
                          <a:latin typeface="+mj-lt"/>
                          <a:ea typeface="Arial"/>
                          <a:cs typeface="Arial"/>
                          <a:sym typeface="Arial"/>
                        </a:rPr>
                        <a:t>1</a:t>
                      </a:r>
                      <a:endParaRPr sz="2400" b="1" u="none" strike="noStrike" cap="none" dirty="0">
                        <a:solidFill>
                          <a:schemeClr val="lt1"/>
                        </a:solidFill>
                        <a:latin typeface="+mj-lt"/>
                        <a:ea typeface="Arial"/>
                        <a:cs typeface="Arial"/>
                        <a:sym typeface="Arial"/>
                      </a:endParaRPr>
                    </a:p>
                  </a:txBody>
                  <a:tcPr marL="91450" marR="91450" marT="45725" marB="45725" anchor="ctr">
                    <a:solidFill>
                      <a:srgbClr val="2F5597"/>
                    </a:solidFill>
                  </a:tcPr>
                </a:tc>
                <a:tc>
                  <a:txBody>
                    <a:bodyPr/>
                    <a:lstStyle/>
                    <a:p>
                      <a:pPr marL="0" marR="0" lvl="0" indent="0" algn="l" rtl="0">
                        <a:spcBef>
                          <a:spcPts val="0"/>
                        </a:spcBef>
                        <a:spcAft>
                          <a:spcPts val="0"/>
                        </a:spcAft>
                        <a:buNone/>
                      </a:pPr>
                      <a:r>
                        <a:rPr lang="ja-JP" altLang="en-US" sz="1400" b="0" dirty="0">
                          <a:solidFill>
                            <a:schemeClr val="dk1"/>
                          </a:solidFill>
                          <a:latin typeface="+mj-lt"/>
                          <a:ea typeface="Arial"/>
                          <a:cs typeface="Arial"/>
                          <a:sym typeface="Arial"/>
                        </a:rPr>
                        <a:t>提出したい申請種別を選択します。</a:t>
                      </a:r>
                      <a:br>
                        <a:rPr lang="en-US" altLang="ja-JP" sz="1400" b="0" dirty="0">
                          <a:solidFill>
                            <a:schemeClr val="dk1"/>
                          </a:solidFill>
                          <a:latin typeface="+mj-lt"/>
                          <a:ea typeface="Arial"/>
                          <a:cs typeface="Arial"/>
                          <a:sym typeface="Arial"/>
                        </a:rPr>
                      </a:br>
                      <a:r>
                        <a:rPr lang="ja-JP" altLang="en-US" sz="1400" b="0" dirty="0">
                          <a:solidFill>
                            <a:schemeClr val="dk1"/>
                          </a:solidFill>
                          <a:latin typeface="+mj-lt"/>
                          <a:ea typeface="Arial"/>
                          <a:cs typeface="Arial"/>
                          <a:sym typeface="Arial"/>
                        </a:rPr>
                        <a:t>選択後は申請画面へ遷移します。</a:t>
                      </a:r>
                      <a:endParaRPr sz="1400" b="0" dirty="0">
                        <a:solidFill>
                          <a:schemeClr val="dk1"/>
                        </a:solidFill>
                        <a:latin typeface="+mj-lt"/>
                        <a:ea typeface="Arial"/>
                        <a:cs typeface="Arial"/>
                        <a:sym typeface="Arial"/>
                      </a:endParaRPr>
                    </a:p>
                  </a:txBody>
                  <a:tcPr marL="91450" marR="91450" marT="45725" marB="45725" anchor="ctr">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3283865062"/>
                  </a:ext>
                </a:extLst>
              </a:tr>
              <a:tr h="435459">
                <a:tc>
                  <a:txBody>
                    <a:bodyPr/>
                    <a:lstStyle/>
                    <a:p>
                      <a:pPr marL="0" marR="0" lvl="0" indent="0" algn="ctr" rtl="0">
                        <a:spcBef>
                          <a:spcPts val="0"/>
                        </a:spcBef>
                        <a:spcAft>
                          <a:spcPts val="0"/>
                        </a:spcAft>
                        <a:buNone/>
                      </a:pPr>
                      <a:r>
                        <a:rPr lang="ja-JP" sz="2400" b="1" dirty="0">
                          <a:solidFill>
                            <a:schemeClr val="lt1"/>
                          </a:solidFill>
                          <a:latin typeface="+mj-lt"/>
                          <a:ea typeface="Arial"/>
                          <a:cs typeface="Arial"/>
                          <a:sym typeface="Arial"/>
                        </a:rPr>
                        <a:t>2</a:t>
                      </a:r>
                      <a:endParaRPr sz="2400" b="1" dirty="0">
                        <a:solidFill>
                          <a:schemeClr val="lt1"/>
                        </a:solidFill>
                        <a:latin typeface="+mj-lt"/>
                        <a:ea typeface="Arial"/>
                        <a:cs typeface="Arial"/>
                        <a:sym typeface="Arial"/>
                      </a:endParaRPr>
                    </a:p>
                  </a:txBody>
                  <a:tcPr marL="91450" marR="91450" marT="45725" marB="45725" anchor="ctr">
                    <a:solidFill>
                      <a:srgbClr val="2F5597"/>
                    </a:solidFill>
                  </a:tcPr>
                </a:tc>
                <a:tc>
                  <a:txBody>
                    <a:bodyPr/>
                    <a:lstStyle/>
                    <a:p>
                      <a:pPr marL="0" marR="0" lvl="0" indent="0" algn="l" rtl="0">
                        <a:spcBef>
                          <a:spcPts val="0"/>
                        </a:spcBef>
                        <a:spcAft>
                          <a:spcPts val="0"/>
                        </a:spcAft>
                        <a:buNone/>
                      </a:pPr>
                      <a:r>
                        <a:rPr lang="ja-JP" altLang="en-US" sz="1400" b="0" dirty="0">
                          <a:latin typeface="+mj-lt"/>
                          <a:cs typeface="Arial" panose="020B0604020202020204" pitchFamily="34" charset="0"/>
                        </a:rPr>
                        <a:t>提出した申請を一覧で確認することができます。</a:t>
                      </a:r>
                      <a:endParaRPr sz="1400" b="0" dirty="0">
                        <a:latin typeface="+mj-lt"/>
                        <a:cs typeface="Arial" panose="020B0604020202020204" pitchFamily="34" charset="0"/>
                      </a:endParaRPr>
                    </a:p>
                  </a:txBody>
                  <a:tcPr marL="91450" marR="91450" marT="45725" marB="45725" anchor="ctr">
                    <a:lnT w="12700" cap="flat" cmpd="sng">
                      <a:solidFill>
                        <a:srgbClr val="BFBFBF"/>
                      </a:solidFill>
                      <a:prstDash val="solid"/>
                      <a:round/>
                      <a:headEnd type="none" w="sm" len="sm"/>
                      <a:tailEnd type="none" w="sm" len="sm"/>
                    </a:lnT>
                  </a:tcPr>
                </a:tc>
                <a:extLst>
                  <a:ext uri="{0D108BD9-81ED-4DB2-BD59-A6C34878D82A}">
                    <a16:rowId xmlns:a16="http://schemas.microsoft.com/office/drawing/2014/main" val="2448050428"/>
                  </a:ext>
                </a:extLst>
              </a:tr>
              <a:tr h="506857">
                <a:tc>
                  <a:txBody>
                    <a:bodyPr/>
                    <a:lstStyle/>
                    <a:p>
                      <a:pPr marL="0" marR="0" lvl="0" indent="0" algn="ctr" rtl="0">
                        <a:spcBef>
                          <a:spcPts val="0"/>
                        </a:spcBef>
                        <a:spcAft>
                          <a:spcPts val="0"/>
                        </a:spcAft>
                        <a:buNone/>
                      </a:pPr>
                      <a:r>
                        <a:rPr lang="ja-JP" sz="2400" b="1" dirty="0">
                          <a:solidFill>
                            <a:schemeClr val="lt1"/>
                          </a:solidFill>
                          <a:latin typeface="+mj-lt"/>
                          <a:ea typeface="Arial"/>
                          <a:cs typeface="Arial"/>
                          <a:sym typeface="Arial"/>
                        </a:rPr>
                        <a:t>3</a:t>
                      </a:r>
                      <a:endParaRPr sz="2400" b="1" dirty="0">
                        <a:solidFill>
                          <a:schemeClr val="lt1"/>
                        </a:solidFill>
                        <a:latin typeface="+mj-lt"/>
                        <a:ea typeface="Arial"/>
                        <a:cs typeface="Arial"/>
                        <a:sym typeface="Arial"/>
                      </a:endParaRPr>
                    </a:p>
                  </a:txBody>
                  <a:tcPr marL="91450" marR="91450" marT="45725" marB="45725" anchor="ctr">
                    <a:solidFill>
                      <a:srgbClr val="2F559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400" b="0" i="0" u="none" strike="noStrike" cap="none" dirty="0">
                          <a:solidFill>
                            <a:schemeClr val="dk1"/>
                          </a:solidFill>
                          <a:latin typeface="Calibri"/>
                          <a:ea typeface="Calibri"/>
                          <a:cs typeface="Arial" panose="020B0604020202020204" pitchFamily="34" charset="0"/>
                          <a:sym typeface="Arial"/>
                        </a:rPr>
                        <a:t>提出した申請のステータスを確認することができます。</a:t>
                      </a:r>
                    </a:p>
                  </a:txBody>
                  <a:tcPr marL="91450" marR="91450" marT="45725" marB="45725" anchor="ctr">
                    <a:solidFill>
                      <a:srgbClr val="F2F2F2"/>
                    </a:solidFill>
                  </a:tcPr>
                </a:tc>
                <a:extLst>
                  <a:ext uri="{0D108BD9-81ED-4DB2-BD59-A6C34878D82A}">
                    <a16:rowId xmlns:a16="http://schemas.microsoft.com/office/drawing/2014/main" val="3660239591"/>
                  </a:ext>
                </a:extLst>
              </a:tr>
              <a:tr h="501001">
                <a:tc>
                  <a:txBody>
                    <a:bodyPr/>
                    <a:lstStyle/>
                    <a:p>
                      <a:pPr marL="0" marR="0" lvl="0" indent="0" algn="ctr" rtl="0">
                        <a:spcBef>
                          <a:spcPts val="0"/>
                        </a:spcBef>
                        <a:spcAft>
                          <a:spcPts val="0"/>
                        </a:spcAft>
                        <a:buNone/>
                      </a:pPr>
                      <a:r>
                        <a:rPr lang="en-US" altLang="ja-JP" sz="2400" b="1" dirty="0">
                          <a:solidFill>
                            <a:schemeClr val="lt1"/>
                          </a:solidFill>
                          <a:latin typeface="+mj-lt"/>
                          <a:ea typeface="Arial"/>
                          <a:cs typeface="Arial"/>
                          <a:sym typeface="Arial"/>
                        </a:rPr>
                        <a:t>4</a:t>
                      </a:r>
                      <a:endParaRPr sz="2400" b="1" dirty="0">
                        <a:solidFill>
                          <a:schemeClr val="lt1"/>
                        </a:solidFill>
                        <a:latin typeface="+mj-lt"/>
                        <a:ea typeface="Arial"/>
                        <a:cs typeface="Arial"/>
                        <a:sym typeface="Arial"/>
                      </a:endParaRPr>
                    </a:p>
                  </a:txBody>
                  <a:tcPr marL="91450" marR="91450" marT="45725" marB="45725" anchor="ctr">
                    <a:solidFill>
                      <a:srgbClr val="2F559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400" b="0" i="0" u="none" strike="noStrike" cap="none" dirty="0">
                          <a:solidFill>
                            <a:schemeClr val="dk1"/>
                          </a:solidFill>
                          <a:latin typeface="Calibri"/>
                          <a:ea typeface="Calibri"/>
                          <a:cs typeface="Arial" panose="020B0604020202020204" pitchFamily="34" charset="0"/>
                          <a:sym typeface="Arial"/>
                        </a:rPr>
                        <a:t>アプリで作成した領収書・請求書データや</a:t>
                      </a:r>
                      <a:r>
                        <a:rPr lang="en-US" altLang="ja-JP" sz="1400" b="0" i="0" u="none" strike="noStrike" cap="none" dirty="0">
                          <a:solidFill>
                            <a:schemeClr val="dk1"/>
                          </a:solidFill>
                          <a:latin typeface="Calibri"/>
                          <a:ea typeface="Calibri"/>
                          <a:cs typeface="Arial" panose="020B0604020202020204" pitchFamily="34" charset="0"/>
                          <a:sym typeface="Arial"/>
                        </a:rPr>
                        <a:t>PC</a:t>
                      </a:r>
                      <a:r>
                        <a:rPr lang="ja-JP" altLang="en-US" sz="1400" b="0" i="0" u="none" strike="noStrike" cap="none" dirty="0">
                          <a:solidFill>
                            <a:schemeClr val="dk1"/>
                          </a:solidFill>
                          <a:latin typeface="Calibri"/>
                          <a:ea typeface="Calibri"/>
                          <a:cs typeface="Arial" panose="020B0604020202020204" pitchFamily="34" charset="0"/>
                          <a:sym typeface="Arial"/>
                        </a:rPr>
                        <a:t>でアップロードを行ったデータを一覧で確認することができます。</a:t>
                      </a:r>
                    </a:p>
                  </a:txBody>
                  <a:tcPr marL="91450" marR="91450" marT="45725" marB="45725" anchor="ctr">
                    <a:noFill/>
                  </a:tcPr>
                </a:tc>
                <a:extLst>
                  <a:ext uri="{0D108BD9-81ED-4DB2-BD59-A6C34878D82A}">
                    <a16:rowId xmlns:a16="http://schemas.microsoft.com/office/drawing/2014/main" val="213925529"/>
                  </a:ext>
                </a:extLst>
              </a:tr>
            </a:tbl>
          </a:graphicData>
        </a:graphic>
      </p:graphicFrame>
      <p:grpSp>
        <p:nvGrpSpPr>
          <p:cNvPr id="20" name="グループ化 19">
            <a:extLst>
              <a:ext uri="{FF2B5EF4-FFF2-40B4-BE49-F238E27FC236}">
                <a16:creationId xmlns:a16="http://schemas.microsoft.com/office/drawing/2014/main" id="{82683541-5640-48CC-B3C2-A92308C28A91}"/>
              </a:ext>
            </a:extLst>
          </p:cNvPr>
          <p:cNvGrpSpPr/>
          <p:nvPr/>
        </p:nvGrpSpPr>
        <p:grpSpPr>
          <a:xfrm>
            <a:off x="41300" y="2403920"/>
            <a:ext cx="6248900" cy="2629081"/>
            <a:chOff x="41300" y="2403920"/>
            <a:chExt cx="6248900" cy="2629081"/>
          </a:xfrm>
        </p:grpSpPr>
        <p:sp>
          <p:nvSpPr>
            <p:cNvPr id="9" name="正方形/長方形 8">
              <a:extLst>
                <a:ext uri="{FF2B5EF4-FFF2-40B4-BE49-F238E27FC236}">
                  <a16:creationId xmlns:a16="http://schemas.microsoft.com/office/drawing/2014/main" id="{F119E10C-88BB-4BA1-8740-60196F03406B}"/>
                </a:ext>
              </a:extLst>
            </p:cNvPr>
            <p:cNvSpPr/>
            <p:nvPr/>
          </p:nvSpPr>
          <p:spPr>
            <a:xfrm>
              <a:off x="491342" y="2441575"/>
              <a:ext cx="5798858" cy="83184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392F2C4-6C5E-49CF-9298-BFBCA8B9FE21}"/>
                </a:ext>
              </a:extLst>
            </p:cNvPr>
            <p:cNvSpPr/>
            <p:nvPr/>
          </p:nvSpPr>
          <p:spPr>
            <a:xfrm>
              <a:off x="491342" y="3410609"/>
              <a:ext cx="5798858" cy="234788"/>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93EFA71C-A1C9-493F-81B9-D8371C6D3A13}"/>
                </a:ext>
              </a:extLst>
            </p:cNvPr>
            <p:cNvSpPr/>
            <p:nvPr/>
          </p:nvSpPr>
          <p:spPr>
            <a:xfrm>
              <a:off x="762000" y="4263797"/>
              <a:ext cx="2209800" cy="36689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F07F2F0F-3FE3-4AF2-A55A-50F23C41A9DC}"/>
                </a:ext>
              </a:extLst>
            </p:cNvPr>
            <p:cNvSpPr/>
            <p:nvPr/>
          </p:nvSpPr>
          <p:spPr>
            <a:xfrm>
              <a:off x="5261758" y="4249630"/>
              <a:ext cx="910442" cy="36689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Google Shape;217;p5">
              <a:extLst>
                <a:ext uri="{FF2B5EF4-FFF2-40B4-BE49-F238E27FC236}">
                  <a16:creationId xmlns:a16="http://schemas.microsoft.com/office/drawing/2014/main" id="{92D2C417-CDD3-47AC-BEA7-DA1E314B497E}"/>
                </a:ext>
              </a:extLst>
            </p:cNvPr>
            <p:cNvSpPr/>
            <p:nvPr/>
          </p:nvSpPr>
          <p:spPr>
            <a:xfrm>
              <a:off x="41300" y="2403920"/>
              <a:ext cx="450042" cy="415500"/>
            </a:xfrm>
            <a:prstGeom prst="rect">
              <a:avLst/>
            </a:prstGeom>
            <a:solidFill>
              <a:schemeClr val="lt1"/>
            </a:solidFill>
            <a:ln w="381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Quattrocento Sans"/>
                  <a:ea typeface="Quattrocento Sans"/>
                  <a:cs typeface="Quattrocento Sans"/>
                  <a:sym typeface="Quattrocento Sans"/>
                </a:rPr>
                <a:t>1</a:t>
              </a:r>
              <a:endParaRPr sz="2400" dirty="0">
                <a:latin typeface="Quattrocento Sans"/>
                <a:ea typeface="Quattrocento Sans"/>
                <a:cs typeface="Quattrocento Sans"/>
                <a:sym typeface="Quattrocento Sans"/>
              </a:endParaRPr>
            </a:p>
          </p:txBody>
        </p:sp>
        <p:sp>
          <p:nvSpPr>
            <p:cNvPr id="17" name="Google Shape;217;p5">
              <a:extLst>
                <a:ext uri="{FF2B5EF4-FFF2-40B4-BE49-F238E27FC236}">
                  <a16:creationId xmlns:a16="http://schemas.microsoft.com/office/drawing/2014/main" id="{E62E1E6B-088D-4DBB-9643-7FA6E6A67416}"/>
                </a:ext>
              </a:extLst>
            </p:cNvPr>
            <p:cNvSpPr/>
            <p:nvPr/>
          </p:nvSpPr>
          <p:spPr>
            <a:xfrm>
              <a:off x="464819" y="3633509"/>
              <a:ext cx="450042" cy="415500"/>
            </a:xfrm>
            <a:prstGeom prst="rect">
              <a:avLst/>
            </a:prstGeom>
            <a:solidFill>
              <a:schemeClr val="lt1"/>
            </a:solidFill>
            <a:ln w="381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Quattrocento Sans"/>
                  <a:ea typeface="Quattrocento Sans"/>
                  <a:cs typeface="Quattrocento Sans"/>
                  <a:sym typeface="Quattrocento Sans"/>
                </a:rPr>
                <a:t>2</a:t>
              </a:r>
              <a:endParaRPr sz="2400" dirty="0">
                <a:latin typeface="Quattrocento Sans"/>
                <a:ea typeface="Quattrocento Sans"/>
                <a:cs typeface="Quattrocento Sans"/>
                <a:sym typeface="Quattrocento Sans"/>
              </a:endParaRPr>
            </a:p>
          </p:txBody>
        </p:sp>
        <p:sp>
          <p:nvSpPr>
            <p:cNvPr id="18" name="Google Shape;217;p5">
              <a:extLst>
                <a:ext uri="{FF2B5EF4-FFF2-40B4-BE49-F238E27FC236}">
                  <a16:creationId xmlns:a16="http://schemas.microsoft.com/office/drawing/2014/main" id="{8A7B55D6-357E-4A53-A155-8F14E02F6FB7}"/>
                </a:ext>
              </a:extLst>
            </p:cNvPr>
            <p:cNvSpPr/>
            <p:nvPr/>
          </p:nvSpPr>
          <p:spPr>
            <a:xfrm>
              <a:off x="762000" y="4617501"/>
              <a:ext cx="450042" cy="415500"/>
            </a:xfrm>
            <a:prstGeom prst="rect">
              <a:avLst/>
            </a:prstGeom>
            <a:solidFill>
              <a:schemeClr val="lt1"/>
            </a:solidFill>
            <a:ln w="381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Quattrocento Sans"/>
                  <a:ea typeface="Quattrocento Sans"/>
                  <a:cs typeface="Quattrocento Sans"/>
                  <a:sym typeface="Quattrocento Sans"/>
                </a:rPr>
                <a:t>3</a:t>
              </a:r>
              <a:endParaRPr sz="2400" dirty="0">
                <a:latin typeface="Quattrocento Sans"/>
                <a:ea typeface="Quattrocento Sans"/>
                <a:cs typeface="Quattrocento Sans"/>
                <a:sym typeface="Quattrocento Sans"/>
              </a:endParaRPr>
            </a:p>
          </p:txBody>
        </p:sp>
        <p:sp>
          <p:nvSpPr>
            <p:cNvPr id="19" name="Google Shape;217;p5">
              <a:extLst>
                <a:ext uri="{FF2B5EF4-FFF2-40B4-BE49-F238E27FC236}">
                  <a16:creationId xmlns:a16="http://schemas.microsoft.com/office/drawing/2014/main" id="{921EC746-15B4-46BE-AAC5-0C0A0F524258}"/>
                </a:ext>
              </a:extLst>
            </p:cNvPr>
            <p:cNvSpPr/>
            <p:nvPr/>
          </p:nvSpPr>
          <p:spPr>
            <a:xfrm>
              <a:off x="5266937" y="3855877"/>
              <a:ext cx="450042" cy="415500"/>
            </a:xfrm>
            <a:prstGeom prst="rect">
              <a:avLst/>
            </a:prstGeom>
            <a:solidFill>
              <a:schemeClr val="lt1"/>
            </a:solidFill>
            <a:ln w="381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Quattrocento Sans"/>
                  <a:ea typeface="Quattrocento Sans"/>
                  <a:cs typeface="Quattrocento Sans"/>
                  <a:sym typeface="Quattrocento Sans"/>
                </a:rPr>
                <a:t>4</a:t>
              </a:r>
              <a:endParaRPr sz="2400" dirty="0">
                <a:latin typeface="Quattrocento Sans"/>
                <a:ea typeface="Quattrocento Sans"/>
                <a:cs typeface="Quattrocento Sans"/>
                <a:sym typeface="Quattrocento Sans"/>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479A67F4-86F3-450D-AF71-2E0095D6A9D9}"/>
              </a:ext>
            </a:extLst>
          </p:cNvPr>
          <p:cNvPicPr>
            <a:picLocks noChangeAspect="1"/>
          </p:cNvPicPr>
          <p:nvPr/>
        </p:nvPicPr>
        <p:blipFill rotWithShape="1">
          <a:blip r:embed="rId2"/>
          <a:srcRect l="1427" t="3493" r="1732" b="3904"/>
          <a:stretch/>
        </p:blipFill>
        <p:spPr>
          <a:xfrm>
            <a:off x="1652678" y="5774009"/>
            <a:ext cx="3217652" cy="2156604"/>
          </a:xfrm>
          <a:prstGeom prst="rect">
            <a:avLst/>
          </a:prstGeom>
          <a:effectLst>
            <a:outerShdw blurRad="63500" sx="102000" sy="102000" algn="ctr" rotWithShape="0">
              <a:prstClr val="black">
                <a:alpha val="40000"/>
              </a:prstClr>
            </a:outerShdw>
          </a:effectLst>
        </p:spPr>
      </p:pic>
      <p:pic>
        <p:nvPicPr>
          <p:cNvPr id="13" name="図 12">
            <a:extLst>
              <a:ext uri="{FF2B5EF4-FFF2-40B4-BE49-F238E27FC236}">
                <a16:creationId xmlns:a16="http://schemas.microsoft.com/office/drawing/2014/main" id="{34837CC1-7B02-4078-9876-83B7FAAEECD9}"/>
              </a:ext>
            </a:extLst>
          </p:cNvPr>
          <p:cNvPicPr>
            <a:picLocks noChangeAspect="1"/>
          </p:cNvPicPr>
          <p:nvPr/>
        </p:nvPicPr>
        <p:blipFill rotWithShape="1">
          <a:blip r:embed="rId3"/>
          <a:srcRect l="2924" t="5697" r="3504" b="7684"/>
          <a:stretch/>
        </p:blipFill>
        <p:spPr>
          <a:xfrm>
            <a:off x="363220" y="2183524"/>
            <a:ext cx="6029864" cy="1853515"/>
          </a:xfrm>
          <a:prstGeom prst="rect">
            <a:avLst/>
          </a:prstGeom>
          <a:effectLst>
            <a:outerShdw blurRad="63500" sx="102000" sy="102000" algn="ctr" rotWithShape="0">
              <a:prstClr val="black">
                <a:alpha val="40000"/>
              </a:prstClr>
            </a:outerShdw>
          </a:effectLst>
        </p:spPr>
      </p:pic>
      <p:sp>
        <p:nvSpPr>
          <p:cNvPr id="9" name="object 3">
            <a:extLst>
              <a:ext uri="{FF2B5EF4-FFF2-40B4-BE49-F238E27FC236}">
                <a16:creationId xmlns:a16="http://schemas.microsoft.com/office/drawing/2014/main" id="{7A7D5FC6-C337-47EE-A301-209681E40797}"/>
              </a:ext>
            </a:extLst>
          </p:cNvPr>
          <p:cNvSpPr txBox="1"/>
          <p:nvPr/>
        </p:nvSpPr>
        <p:spPr>
          <a:xfrm>
            <a:off x="1748408" y="272872"/>
            <a:ext cx="30521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dirty="0">
                <a:solidFill>
                  <a:schemeClr val="bg1"/>
                </a:solidFill>
                <a:latin typeface="Arial" panose="020B0604020202020204" pitchFamily="34" charset="0"/>
                <a:cs typeface="Arial" panose="020B0604020202020204" pitchFamily="34" charset="0"/>
              </a:rPr>
              <a:t>申請の提出方法</a:t>
            </a:r>
            <a:endParaRPr sz="2600" dirty="0">
              <a:solidFill>
                <a:schemeClr val="bg1"/>
              </a:solidFill>
              <a:latin typeface="Arial" panose="020B0604020202020204" pitchFamily="34" charset="0"/>
              <a:cs typeface="Arial" panose="020B0604020202020204" pitchFamily="34" charset="0"/>
            </a:endParaRPr>
          </a:p>
        </p:txBody>
      </p:sp>
      <p:sp>
        <p:nvSpPr>
          <p:cNvPr id="15" name="正方形/長方形 14">
            <a:extLst>
              <a:ext uri="{FF2B5EF4-FFF2-40B4-BE49-F238E27FC236}">
                <a16:creationId xmlns:a16="http://schemas.microsoft.com/office/drawing/2014/main" id="{FC9A7E0A-F112-4714-85C6-A1A554CF09F5}"/>
              </a:ext>
            </a:extLst>
          </p:cNvPr>
          <p:cNvSpPr/>
          <p:nvPr/>
        </p:nvSpPr>
        <p:spPr>
          <a:xfrm>
            <a:off x="337820" y="2289175"/>
            <a:ext cx="1109980" cy="9906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Google Shape;217;p5">
            <a:extLst>
              <a:ext uri="{FF2B5EF4-FFF2-40B4-BE49-F238E27FC236}">
                <a16:creationId xmlns:a16="http://schemas.microsoft.com/office/drawing/2014/main" id="{F9396A54-3ECE-4BE0-A4F9-6FCD4A7F5389}"/>
              </a:ext>
            </a:extLst>
          </p:cNvPr>
          <p:cNvSpPr/>
          <p:nvPr/>
        </p:nvSpPr>
        <p:spPr>
          <a:xfrm>
            <a:off x="312420" y="1873675"/>
            <a:ext cx="450042" cy="41550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Quattrocento Sans"/>
                <a:ea typeface="Quattrocento Sans"/>
                <a:cs typeface="Quattrocento Sans"/>
                <a:sym typeface="Quattrocento Sans"/>
              </a:rPr>
              <a:t>1</a:t>
            </a:r>
            <a:endParaRPr sz="2400" dirty="0">
              <a:latin typeface="Quattrocento Sans"/>
              <a:ea typeface="Quattrocento Sans"/>
              <a:cs typeface="Quattrocento Sans"/>
              <a:sym typeface="Quattrocento Sans"/>
            </a:endParaRPr>
          </a:p>
        </p:txBody>
      </p:sp>
      <p:sp>
        <p:nvSpPr>
          <p:cNvPr id="21" name="正方形/長方形 20">
            <a:extLst>
              <a:ext uri="{FF2B5EF4-FFF2-40B4-BE49-F238E27FC236}">
                <a16:creationId xmlns:a16="http://schemas.microsoft.com/office/drawing/2014/main" id="{309FDD3D-6899-4E81-A534-424596878729}"/>
              </a:ext>
            </a:extLst>
          </p:cNvPr>
          <p:cNvSpPr/>
          <p:nvPr/>
        </p:nvSpPr>
        <p:spPr>
          <a:xfrm>
            <a:off x="2499504" y="7470775"/>
            <a:ext cx="1524000" cy="3810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Google Shape;217;p5">
            <a:extLst>
              <a:ext uri="{FF2B5EF4-FFF2-40B4-BE49-F238E27FC236}">
                <a16:creationId xmlns:a16="http://schemas.microsoft.com/office/drawing/2014/main" id="{E674F1E1-E895-4E18-B652-36F2DC298072}"/>
              </a:ext>
            </a:extLst>
          </p:cNvPr>
          <p:cNvSpPr/>
          <p:nvPr/>
        </p:nvSpPr>
        <p:spPr>
          <a:xfrm>
            <a:off x="2499966" y="7052227"/>
            <a:ext cx="450042" cy="41550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Quattrocento Sans"/>
                <a:ea typeface="Quattrocento Sans"/>
                <a:cs typeface="Quattrocento Sans"/>
                <a:sym typeface="Quattrocento Sans"/>
              </a:rPr>
              <a:t>2</a:t>
            </a:r>
            <a:endParaRPr sz="2400" dirty="0">
              <a:latin typeface="Quattrocento Sans"/>
              <a:ea typeface="Quattrocento Sans"/>
              <a:cs typeface="Quattrocento Sans"/>
              <a:sym typeface="Quattrocento Sans"/>
            </a:endParaRPr>
          </a:p>
        </p:txBody>
      </p:sp>
      <p:sp>
        <p:nvSpPr>
          <p:cNvPr id="23" name="テキスト ボックス 22">
            <a:extLst>
              <a:ext uri="{FF2B5EF4-FFF2-40B4-BE49-F238E27FC236}">
                <a16:creationId xmlns:a16="http://schemas.microsoft.com/office/drawing/2014/main" id="{F4E5D602-301F-4EDD-B8D6-4B264AC15F10}"/>
              </a:ext>
            </a:extLst>
          </p:cNvPr>
          <p:cNvSpPr txBox="1"/>
          <p:nvPr/>
        </p:nvSpPr>
        <p:spPr>
          <a:xfrm>
            <a:off x="337820" y="1450975"/>
            <a:ext cx="53009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1</a:t>
            </a:r>
            <a:r>
              <a:rPr lang="ja-JP" altLang="en-US" dirty="0">
                <a:latin typeface="Arial" panose="020B0604020202020204" pitchFamily="34" charset="0"/>
                <a:cs typeface="Arial" panose="020B0604020202020204" pitchFamily="34" charset="0"/>
              </a:rPr>
              <a:t>．　申請をしたいメニューを選択します。</a:t>
            </a:r>
          </a:p>
        </p:txBody>
      </p:sp>
      <p:sp>
        <p:nvSpPr>
          <p:cNvPr id="24" name="テキスト ボックス 23">
            <a:extLst>
              <a:ext uri="{FF2B5EF4-FFF2-40B4-BE49-F238E27FC236}">
                <a16:creationId xmlns:a16="http://schemas.microsoft.com/office/drawing/2014/main" id="{55FFF13D-DA7E-4C1B-A7AD-0E46BA555E0F}"/>
              </a:ext>
            </a:extLst>
          </p:cNvPr>
          <p:cNvSpPr txBox="1"/>
          <p:nvPr/>
        </p:nvSpPr>
        <p:spPr>
          <a:xfrm>
            <a:off x="363220" y="4720858"/>
            <a:ext cx="53009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　申請の種別を選択し、［申請］をクリックします。</a:t>
            </a:r>
          </a:p>
        </p:txBody>
      </p:sp>
      <p:sp>
        <p:nvSpPr>
          <p:cNvPr id="25" name="テキスト ボックス 24">
            <a:extLst>
              <a:ext uri="{FF2B5EF4-FFF2-40B4-BE49-F238E27FC236}">
                <a16:creationId xmlns:a16="http://schemas.microsoft.com/office/drawing/2014/main" id="{0027DC20-6D93-44F6-9358-0B0CD3269B9A}"/>
              </a:ext>
            </a:extLst>
          </p:cNvPr>
          <p:cNvSpPr txBox="1"/>
          <p:nvPr/>
        </p:nvSpPr>
        <p:spPr>
          <a:xfrm>
            <a:off x="363220" y="8308975"/>
            <a:ext cx="6494780" cy="523220"/>
          </a:xfrm>
          <a:prstGeom prst="rect">
            <a:avLst/>
          </a:prstGeom>
          <a:noFill/>
        </p:spPr>
        <p:txBody>
          <a:bodyPr wrap="square">
            <a:spAutoFit/>
          </a:bodyPr>
          <a:lstStyle/>
          <a:p>
            <a:r>
              <a:rPr lang="en-US" altLang="ja-JP" sz="1400" dirty="0">
                <a:solidFill>
                  <a:srgbClr val="FF0000"/>
                </a:solidFill>
                <a:latin typeface="Arial" panose="020B0604020202020204" pitchFamily="34" charset="0"/>
                <a:cs typeface="Arial" panose="020B0604020202020204" pitchFamily="34" charset="0"/>
              </a:rPr>
              <a:t>※</a:t>
            </a:r>
            <a:r>
              <a:rPr lang="ja-JP" altLang="en-US" sz="1400" dirty="0">
                <a:solidFill>
                  <a:srgbClr val="FF0000"/>
                </a:solidFill>
                <a:latin typeface="Arial" panose="020B0604020202020204" pitchFamily="34" charset="0"/>
                <a:cs typeface="Arial" panose="020B0604020202020204" pitchFamily="34" charset="0"/>
              </a:rPr>
              <a:t>　管理者側にて事前申請の利用をしないと設定している場合は</a:t>
            </a:r>
            <a:br>
              <a:rPr lang="en-US" altLang="ja-JP" sz="1400" dirty="0">
                <a:solidFill>
                  <a:srgbClr val="FF0000"/>
                </a:solidFill>
                <a:latin typeface="Arial" panose="020B0604020202020204" pitchFamily="34" charset="0"/>
                <a:cs typeface="Arial" panose="020B0604020202020204" pitchFamily="34" charset="0"/>
              </a:rPr>
            </a:br>
            <a:r>
              <a:rPr lang="en-US" altLang="ja-JP" sz="1400" dirty="0">
                <a:solidFill>
                  <a:srgbClr val="FF0000"/>
                </a:solidFill>
                <a:latin typeface="Arial" panose="020B0604020202020204" pitchFamily="34" charset="0"/>
                <a:cs typeface="Arial" panose="020B0604020202020204" pitchFamily="34" charset="0"/>
              </a:rPr>
              <a:t>     </a:t>
            </a:r>
            <a:r>
              <a:rPr lang="ja-JP" altLang="en-US" sz="1400" dirty="0">
                <a:solidFill>
                  <a:srgbClr val="FF0000"/>
                </a:solidFill>
                <a:latin typeface="Arial" panose="020B0604020202020204" pitchFamily="34" charset="0"/>
                <a:cs typeface="Arial" panose="020B0604020202020204" pitchFamily="34" charset="0"/>
              </a:rPr>
              <a:t>上記画面は表示されず、そのまま申請画面へと遷移いたします。</a:t>
            </a:r>
          </a:p>
        </p:txBody>
      </p:sp>
      <p:sp>
        <p:nvSpPr>
          <p:cNvPr id="17" name="object 2">
            <a:extLst>
              <a:ext uri="{FF2B5EF4-FFF2-40B4-BE49-F238E27FC236}">
                <a16:creationId xmlns:a16="http://schemas.microsoft.com/office/drawing/2014/main" id="{401C3EEB-BDE5-42C5-A824-5E5BE9492D0E}"/>
              </a:ext>
            </a:extLst>
          </p:cNvPr>
          <p:cNvSpPr txBox="1">
            <a:spLocks/>
          </p:cNvSpPr>
          <p:nvPr/>
        </p:nvSpPr>
        <p:spPr>
          <a:xfrm>
            <a:off x="337820" y="107441"/>
            <a:ext cx="1033780" cy="635000"/>
          </a:xfrm>
          <a:prstGeom prst="rect">
            <a:avLst/>
          </a:prstGeom>
        </p:spPr>
        <p:txBody>
          <a:bodyPr vert="horz" wrap="square" lIns="0" tIns="12065" rIns="0" bIns="0" rtlCol="0">
            <a:spAutoFit/>
          </a:bodyPr>
          <a:lstStyle>
            <a:lvl1pPr>
              <a:defRPr sz="2600" b="1" i="0" u="heavy">
                <a:solidFill>
                  <a:srgbClr val="2E5496"/>
                </a:solidFill>
                <a:latin typeface="Microsoft YaHei UI"/>
                <a:ea typeface="+mj-ea"/>
                <a:cs typeface="Microsoft YaHei UI"/>
              </a:defRPr>
            </a:lvl1pPr>
          </a:lstStyle>
          <a:p>
            <a:pPr marL="12700">
              <a:spcBef>
                <a:spcPts val="95"/>
              </a:spcBef>
            </a:pPr>
            <a:r>
              <a:rPr kumimoji="0" lang="en-US" altLang="ja-JP" sz="4000" u="none" kern="0" spc="-5">
                <a:solidFill>
                  <a:srgbClr val="FFFFFF"/>
                </a:solidFill>
                <a:latin typeface="Arial"/>
                <a:cs typeface="Arial"/>
              </a:rPr>
              <a:t>2</a:t>
            </a:r>
            <a:r>
              <a:rPr kumimoji="0" lang="ja-JP" altLang="en-US" sz="4000" u="none" kern="0" spc="-420">
                <a:solidFill>
                  <a:srgbClr val="FFFFFF"/>
                </a:solidFill>
                <a:latin typeface="Arial"/>
                <a:cs typeface="Arial"/>
              </a:rPr>
              <a:t> </a:t>
            </a:r>
            <a:r>
              <a:rPr kumimoji="0" lang="en-US" altLang="ja-JP" sz="3200" u="none" kern="0" spc="235">
                <a:solidFill>
                  <a:srgbClr val="FFFFFF"/>
                </a:solidFill>
                <a:latin typeface="Arial"/>
                <a:cs typeface="Arial"/>
              </a:rPr>
              <a:t>-2</a:t>
            </a:r>
            <a:endParaRPr kumimoji="0" lang="ja-JP" altLang="en-US" sz="3200" kern="0" dirty="0">
              <a:latin typeface="Arial"/>
              <a:cs typeface="Arial"/>
            </a:endParaRPr>
          </a:p>
        </p:txBody>
      </p:sp>
    </p:spTree>
    <p:extLst>
      <p:ext uri="{BB962C8B-B14F-4D97-AF65-F5344CB8AC3E}">
        <p14:creationId xmlns:p14="http://schemas.microsoft.com/office/powerpoint/2010/main" val="1569116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D1D3EB73-E7DC-431F-B171-ED5895D5B488}"/>
              </a:ext>
            </a:extLst>
          </p:cNvPr>
          <p:cNvPicPr>
            <a:picLocks noChangeAspect="1"/>
          </p:cNvPicPr>
          <p:nvPr/>
        </p:nvPicPr>
        <p:blipFill rotWithShape="1">
          <a:blip r:embed="rId2"/>
          <a:srcRect l="2788" t="5861" r="3653" b="4731"/>
          <a:stretch/>
        </p:blipFill>
        <p:spPr>
          <a:xfrm>
            <a:off x="599536" y="5922398"/>
            <a:ext cx="5572664" cy="2872596"/>
          </a:xfrm>
          <a:prstGeom prst="rect">
            <a:avLst/>
          </a:prstGeom>
          <a:effectLst>
            <a:outerShdw blurRad="63500" sx="102000" sy="102000" algn="ctr" rotWithShape="0">
              <a:prstClr val="black">
                <a:alpha val="40000"/>
              </a:prstClr>
            </a:outerShdw>
          </a:effectLst>
        </p:spPr>
      </p:pic>
      <p:pic>
        <p:nvPicPr>
          <p:cNvPr id="20" name="図 19">
            <a:extLst>
              <a:ext uri="{FF2B5EF4-FFF2-40B4-BE49-F238E27FC236}">
                <a16:creationId xmlns:a16="http://schemas.microsoft.com/office/drawing/2014/main" id="{0B2D9BED-6713-4F98-A77D-9B846E8C0CCF}"/>
              </a:ext>
            </a:extLst>
          </p:cNvPr>
          <p:cNvPicPr>
            <a:picLocks noChangeAspect="1"/>
          </p:cNvPicPr>
          <p:nvPr/>
        </p:nvPicPr>
        <p:blipFill rotWithShape="1">
          <a:blip r:embed="rId3"/>
          <a:srcRect l="1216" t="2420" r="1514" b="4616"/>
          <a:stretch/>
        </p:blipFill>
        <p:spPr>
          <a:xfrm>
            <a:off x="596091" y="2579708"/>
            <a:ext cx="5633049" cy="2449068"/>
          </a:xfrm>
          <a:prstGeom prst="rect">
            <a:avLst/>
          </a:prstGeom>
          <a:effectLst>
            <a:outerShdw blurRad="63500" sx="102000" sy="102000" algn="ctr" rotWithShape="0">
              <a:prstClr val="black">
                <a:alpha val="40000"/>
              </a:prstClr>
            </a:outerShdw>
          </a:effectLst>
        </p:spPr>
      </p:pic>
      <p:grpSp>
        <p:nvGrpSpPr>
          <p:cNvPr id="16" name="グループ化 15">
            <a:extLst>
              <a:ext uri="{FF2B5EF4-FFF2-40B4-BE49-F238E27FC236}">
                <a16:creationId xmlns:a16="http://schemas.microsoft.com/office/drawing/2014/main" id="{DB014696-4B42-4687-B6D5-EF7A83929C89}"/>
              </a:ext>
            </a:extLst>
          </p:cNvPr>
          <p:cNvGrpSpPr/>
          <p:nvPr/>
        </p:nvGrpSpPr>
        <p:grpSpPr>
          <a:xfrm>
            <a:off x="685800" y="2541417"/>
            <a:ext cx="5486400" cy="2000123"/>
            <a:chOff x="685800" y="1889252"/>
            <a:chExt cx="5486400" cy="2000123"/>
          </a:xfrm>
        </p:grpSpPr>
        <p:sp>
          <p:nvSpPr>
            <p:cNvPr id="10" name="正方形/長方形 9">
              <a:extLst>
                <a:ext uri="{FF2B5EF4-FFF2-40B4-BE49-F238E27FC236}">
                  <a16:creationId xmlns:a16="http://schemas.microsoft.com/office/drawing/2014/main" id="{B2C773C3-017E-4E08-B5D8-F907189DF831}"/>
                </a:ext>
              </a:extLst>
            </p:cNvPr>
            <p:cNvSpPr/>
            <p:nvPr/>
          </p:nvSpPr>
          <p:spPr>
            <a:xfrm>
              <a:off x="685800" y="2289175"/>
              <a:ext cx="5486400" cy="16002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217;p5">
              <a:extLst>
                <a:ext uri="{FF2B5EF4-FFF2-40B4-BE49-F238E27FC236}">
                  <a16:creationId xmlns:a16="http://schemas.microsoft.com/office/drawing/2014/main" id="{41A5C551-F681-4B31-A4CC-B069C34CEE16}"/>
                </a:ext>
              </a:extLst>
            </p:cNvPr>
            <p:cNvSpPr/>
            <p:nvPr/>
          </p:nvSpPr>
          <p:spPr>
            <a:xfrm>
              <a:off x="685800" y="1889252"/>
              <a:ext cx="450042" cy="41550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Quattrocento Sans"/>
                  <a:ea typeface="Quattrocento Sans"/>
                  <a:cs typeface="Quattrocento Sans"/>
                  <a:sym typeface="Quattrocento Sans"/>
                </a:rPr>
                <a:t>3</a:t>
              </a:r>
              <a:endParaRPr sz="2400" dirty="0">
                <a:latin typeface="Quattrocento Sans"/>
                <a:ea typeface="Quattrocento Sans"/>
                <a:cs typeface="Quattrocento Sans"/>
                <a:sym typeface="Quattrocento Sans"/>
              </a:endParaRPr>
            </a:p>
          </p:txBody>
        </p:sp>
      </p:grpSp>
      <p:grpSp>
        <p:nvGrpSpPr>
          <p:cNvPr id="17" name="グループ化 16">
            <a:extLst>
              <a:ext uri="{FF2B5EF4-FFF2-40B4-BE49-F238E27FC236}">
                <a16:creationId xmlns:a16="http://schemas.microsoft.com/office/drawing/2014/main" id="{245BD003-CE69-4E95-BC87-B91734B14CD1}"/>
              </a:ext>
            </a:extLst>
          </p:cNvPr>
          <p:cNvGrpSpPr/>
          <p:nvPr/>
        </p:nvGrpSpPr>
        <p:grpSpPr>
          <a:xfrm>
            <a:off x="729233" y="6548606"/>
            <a:ext cx="5366767" cy="2169882"/>
            <a:chOff x="729233" y="6293273"/>
            <a:chExt cx="5366767" cy="2169882"/>
          </a:xfrm>
        </p:grpSpPr>
        <p:sp>
          <p:nvSpPr>
            <p:cNvPr id="11" name="正方形/長方形 10">
              <a:extLst>
                <a:ext uri="{FF2B5EF4-FFF2-40B4-BE49-F238E27FC236}">
                  <a16:creationId xmlns:a16="http://schemas.microsoft.com/office/drawing/2014/main" id="{D6F53360-B7E2-4D52-9902-6DB49C57BE38}"/>
                </a:ext>
              </a:extLst>
            </p:cNvPr>
            <p:cNvSpPr/>
            <p:nvPr/>
          </p:nvSpPr>
          <p:spPr>
            <a:xfrm>
              <a:off x="729233" y="6708774"/>
              <a:ext cx="5366767" cy="17543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217;p5">
              <a:extLst>
                <a:ext uri="{FF2B5EF4-FFF2-40B4-BE49-F238E27FC236}">
                  <a16:creationId xmlns:a16="http://schemas.microsoft.com/office/drawing/2014/main" id="{347B75DA-0CF3-4503-BF11-200A8B7181DE}"/>
                </a:ext>
              </a:extLst>
            </p:cNvPr>
            <p:cNvSpPr/>
            <p:nvPr/>
          </p:nvSpPr>
          <p:spPr>
            <a:xfrm>
              <a:off x="729233" y="6293273"/>
              <a:ext cx="450042" cy="41550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Quattrocento Sans"/>
                  <a:ea typeface="Quattrocento Sans"/>
                  <a:cs typeface="Quattrocento Sans"/>
                  <a:sym typeface="Quattrocento Sans"/>
                </a:rPr>
                <a:t>3</a:t>
              </a:r>
              <a:endParaRPr sz="2400" dirty="0">
                <a:latin typeface="Quattrocento Sans"/>
                <a:ea typeface="Quattrocento Sans"/>
                <a:cs typeface="Quattrocento Sans"/>
                <a:sym typeface="Quattrocento Sans"/>
              </a:endParaRPr>
            </a:p>
          </p:txBody>
        </p:sp>
      </p:grpSp>
      <p:sp>
        <p:nvSpPr>
          <p:cNvPr id="14" name="object 3">
            <a:extLst>
              <a:ext uri="{FF2B5EF4-FFF2-40B4-BE49-F238E27FC236}">
                <a16:creationId xmlns:a16="http://schemas.microsoft.com/office/drawing/2014/main" id="{31397FA7-A2CB-472B-8D28-7DA3CA2E5A7B}"/>
              </a:ext>
            </a:extLst>
          </p:cNvPr>
          <p:cNvSpPr txBox="1"/>
          <p:nvPr/>
        </p:nvSpPr>
        <p:spPr>
          <a:xfrm>
            <a:off x="1748408" y="272872"/>
            <a:ext cx="30521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dirty="0">
                <a:solidFill>
                  <a:schemeClr val="bg1"/>
                </a:solidFill>
                <a:latin typeface="Arial" panose="020B0604020202020204" pitchFamily="34" charset="0"/>
                <a:cs typeface="Arial" panose="020B0604020202020204" pitchFamily="34" charset="0"/>
              </a:rPr>
              <a:t>申請の提出方法</a:t>
            </a:r>
            <a:endParaRPr sz="2600" dirty="0">
              <a:solidFill>
                <a:schemeClr val="bg1"/>
              </a:solidFill>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7B5B4B23-0DD0-4862-9C47-0AF6E7FC929A}"/>
              </a:ext>
            </a:extLst>
          </p:cNvPr>
          <p:cNvSpPr txBox="1"/>
          <p:nvPr/>
        </p:nvSpPr>
        <p:spPr>
          <a:xfrm>
            <a:off x="464820" y="5331949"/>
            <a:ext cx="53009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a:t>
            </a:r>
            <a:r>
              <a:rPr lang="ja-JP" altLang="en-US" dirty="0">
                <a:latin typeface="Arial" panose="020B0604020202020204" pitchFamily="34" charset="0"/>
                <a:cs typeface="Arial" panose="020B0604020202020204" pitchFamily="34" charset="0"/>
              </a:rPr>
              <a:t>明細項目</a:t>
            </a:r>
            <a:r>
              <a:rPr lang="en-US" altLang="ja-JP" dirty="0">
                <a:latin typeface="Arial" panose="020B0604020202020204" pitchFamily="34" charset="0"/>
                <a:cs typeface="Arial" panose="020B0604020202020204" pitchFamily="34" charset="0"/>
              </a:rPr>
              <a:t>】</a:t>
            </a:r>
            <a:endParaRPr lang="ja-JP" altLang="en-US" dirty="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C80A95F1-2ADA-4F70-AF2E-7FCE07D3B2D7}"/>
              </a:ext>
            </a:extLst>
          </p:cNvPr>
          <p:cNvSpPr txBox="1"/>
          <p:nvPr/>
        </p:nvSpPr>
        <p:spPr>
          <a:xfrm>
            <a:off x="490220" y="1447777"/>
            <a:ext cx="5300980" cy="923330"/>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3.</a:t>
            </a:r>
            <a:r>
              <a:rPr lang="ja-JP" altLang="en-US" dirty="0">
                <a:latin typeface="Arial" panose="020B0604020202020204" pitchFamily="34" charset="0"/>
                <a:cs typeface="Arial" panose="020B0604020202020204" pitchFamily="34" charset="0"/>
              </a:rPr>
              <a:t>　提出に必要となる情報を入力します。</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r>
              <a:rPr lang="en-US" altLang="ja-JP" dirty="0">
                <a:latin typeface="Arial" panose="020B0604020202020204" pitchFamily="34" charset="0"/>
                <a:cs typeface="Arial" panose="020B0604020202020204" pitchFamily="34" charset="0"/>
              </a:rPr>
              <a:t>【</a:t>
            </a:r>
            <a:r>
              <a:rPr lang="ja-JP" altLang="en-US" dirty="0">
                <a:latin typeface="Arial" panose="020B0604020202020204" pitchFamily="34" charset="0"/>
                <a:cs typeface="Arial" panose="020B0604020202020204" pitchFamily="34" charset="0"/>
              </a:rPr>
              <a:t>ヘッダー項目</a:t>
            </a:r>
            <a:r>
              <a:rPr lang="en-US" altLang="ja-JP" dirty="0">
                <a:latin typeface="Arial" panose="020B0604020202020204" pitchFamily="34" charset="0"/>
                <a:cs typeface="Arial" panose="020B0604020202020204" pitchFamily="34" charset="0"/>
              </a:rPr>
              <a:t>】</a:t>
            </a:r>
            <a:endParaRPr lang="ja-JP" altLang="en-US"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4E276D63-7B4B-42A1-909A-7B686088FB59}"/>
              </a:ext>
            </a:extLst>
          </p:cNvPr>
          <p:cNvSpPr txBox="1"/>
          <p:nvPr/>
        </p:nvSpPr>
        <p:spPr>
          <a:xfrm>
            <a:off x="575655" y="8881579"/>
            <a:ext cx="5300980" cy="307777"/>
          </a:xfrm>
          <a:prstGeom prst="rect">
            <a:avLst/>
          </a:prstGeom>
          <a:noFill/>
        </p:spPr>
        <p:txBody>
          <a:bodyPr wrap="square">
            <a:spAutoFit/>
          </a:bodyPr>
          <a:lstStyle/>
          <a:p>
            <a:r>
              <a:rPr lang="en-US" altLang="ja-JP" sz="1400" dirty="0">
                <a:solidFill>
                  <a:srgbClr val="FF0000"/>
                </a:solidFill>
                <a:latin typeface="Arial" panose="020B0604020202020204" pitchFamily="34" charset="0"/>
                <a:cs typeface="Arial" panose="020B0604020202020204" pitchFamily="34" charset="0"/>
              </a:rPr>
              <a:t>※</a:t>
            </a:r>
            <a:r>
              <a:rPr lang="ja-JP" altLang="en-US" sz="1400" dirty="0">
                <a:solidFill>
                  <a:srgbClr val="FF0000"/>
                </a:solidFill>
                <a:latin typeface="Arial" panose="020B0604020202020204" pitchFamily="34" charset="0"/>
                <a:cs typeface="Arial" panose="020B0604020202020204" pitchFamily="34" charset="0"/>
              </a:rPr>
              <a:t>ヘッダー・明細の項目は各社様ごとに異なります。</a:t>
            </a:r>
          </a:p>
        </p:txBody>
      </p:sp>
      <p:sp>
        <p:nvSpPr>
          <p:cNvPr id="21" name="object 2">
            <a:extLst>
              <a:ext uri="{FF2B5EF4-FFF2-40B4-BE49-F238E27FC236}">
                <a16:creationId xmlns:a16="http://schemas.microsoft.com/office/drawing/2014/main" id="{2639D1BA-EBD2-4971-8E07-C03DF65C38CD}"/>
              </a:ext>
            </a:extLst>
          </p:cNvPr>
          <p:cNvSpPr txBox="1">
            <a:spLocks noGrp="1"/>
          </p:cNvSpPr>
          <p:nvPr>
            <p:ph type="title"/>
          </p:nvPr>
        </p:nvSpPr>
        <p:spPr>
          <a:xfrm>
            <a:off x="337820" y="107441"/>
            <a:ext cx="1033780" cy="635000"/>
          </a:xfrm>
          <a:prstGeom prst="rect">
            <a:avLst/>
          </a:prstGeom>
        </p:spPr>
        <p:txBody>
          <a:bodyPr vert="horz" wrap="square" lIns="0" tIns="12065" rIns="0" bIns="0" rtlCol="0">
            <a:spAutoFit/>
          </a:bodyPr>
          <a:lstStyle/>
          <a:p>
            <a:pPr marL="12700">
              <a:lnSpc>
                <a:spcPct val="100000"/>
              </a:lnSpc>
              <a:spcBef>
                <a:spcPts val="95"/>
              </a:spcBef>
            </a:pPr>
            <a:r>
              <a:rPr sz="4000" u="none" spc="-5" dirty="0">
                <a:solidFill>
                  <a:srgbClr val="FFFFFF"/>
                </a:solidFill>
                <a:latin typeface="Arial"/>
                <a:cs typeface="Arial"/>
              </a:rPr>
              <a:t>2</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2</a:t>
            </a:r>
            <a:endParaRPr sz="3200" dirty="0">
              <a:latin typeface="Arial"/>
              <a:cs typeface="Arial"/>
            </a:endParaRPr>
          </a:p>
        </p:txBody>
      </p:sp>
    </p:spTree>
    <p:extLst>
      <p:ext uri="{BB962C8B-B14F-4D97-AF65-F5344CB8AC3E}">
        <p14:creationId xmlns:p14="http://schemas.microsoft.com/office/powerpoint/2010/main" val="3246082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71B825B-F848-437C-A81A-6A40BC6DBD65}"/>
              </a:ext>
            </a:extLst>
          </p:cNvPr>
          <p:cNvPicPr>
            <a:picLocks noChangeAspect="1"/>
          </p:cNvPicPr>
          <p:nvPr/>
        </p:nvPicPr>
        <p:blipFill>
          <a:blip r:embed="rId2"/>
          <a:stretch>
            <a:fillRect/>
          </a:stretch>
        </p:blipFill>
        <p:spPr>
          <a:xfrm>
            <a:off x="1664055" y="4670019"/>
            <a:ext cx="3529890" cy="2359356"/>
          </a:xfrm>
          <a:prstGeom prst="rect">
            <a:avLst/>
          </a:prstGeom>
          <a:effectLst>
            <a:outerShdw blurRad="63500" sx="102000" sy="102000" algn="ctr" rotWithShape="0">
              <a:prstClr val="black">
                <a:alpha val="40000"/>
              </a:prstClr>
            </a:outerShdw>
          </a:effectLst>
        </p:spPr>
      </p:pic>
      <p:pic>
        <p:nvPicPr>
          <p:cNvPr id="15" name="図 14">
            <a:extLst>
              <a:ext uri="{FF2B5EF4-FFF2-40B4-BE49-F238E27FC236}">
                <a16:creationId xmlns:a16="http://schemas.microsoft.com/office/drawing/2014/main" id="{3FA13BEE-781D-464C-9F99-873A9ACF0EB0}"/>
              </a:ext>
            </a:extLst>
          </p:cNvPr>
          <p:cNvPicPr>
            <a:picLocks noChangeAspect="1"/>
          </p:cNvPicPr>
          <p:nvPr/>
        </p:nvPicPr>
        <p:blipFill rotWithShape="1">
          <a:blip r:embed="rId3"/>
          <a:srcRect l="1394" t="3506" r="1563" b="7127"/>
          <a:stretch/>
        </p:blipFill>
        <p:spPr>
          <a:xfrm>
            <a:off x="736298" y="2213894"/>
            <a:ext cx="5484372" cy="1345721"/>
          </a:xfrm>
          <a:prstGeom prst="rect">
            <a:avLst/>
          </a:prstGeom>
          <a:effectLst>
            <a:outerShdw blurRad="63500" sx="102000" sy="102000" algn="ctr" rotWithShape="0">
              <a:prstClr val="black">
                <a:alpha val="40000"/>
              </a:prstClr>
            </a:outerShdw>
          </a:effectLst>
        </p:spPr>
      </p:pic>
      <p:grpSp>
        <p:nvGrpSpPr>
          <p:cNvPr id="20" name="グループ化 19">
            <a:extLst>
              <a:ext uri="{FF2B5EF4-FFF2-40B4-BE49-F238E27FC236}">
                <a16:creationId xmlns:a16="http://schemas.microsoft.com/office/drawing/2014/main" id="{E1EDB1C8-8FAC-42CE-9FE2-6F7C5E2A71F5}"/>
              </a:ext>
            </a:extLst>
          </p:cNvPr>
          <p:cNvGrpSpPr/>
          <p:nvPr/>
        </p:nvGrpSpPr>
        <p:grpSpPr>
          <a:xfrm>
            <a:off x="4038601" y="2653862"/>
            <a:ext cx="762000" cy="796500"/>
            <a:chOff x="4038600" y="2254675"/>
            <a:chExt cx="762000" cy="796500"/>
          </a:xfrm>
          <a:noFill/>
          <a:effectLst/>
        </p:grpSpPr>
        <p:sp>
          <p:nvSpPr>
            <p:cNvPr id="16" name="正方形/長方形 15">
              <a:extLst>
                <a:ext uri="{FF2B5EF4-FFF2-40B4-BE49-F238E27FC236}">
                  <a16:creationId xmlns:a16="http://schemas.microsoft.com/office/drawing/2014/main" id="{17446038-DA38-44EA-9B97-58240632383E}"/>
                </a:ext>
              </a:extLst>
            </p:cNvPr>
            <p:cNvSpPr/>
            <p:nvPr/>
          </p:nvSpPr>
          <p:spPr>
            <a:xfrm>
              <a:off x="4038600" y="2670175"/>
              <a:ext cx="762000" cy="381000"/>
            </a:xfrm>
            <a:prstGeom prst="rect">
              <a:avLst/>
            </a:prstGeom>
            <a:grp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Google Shape;217;p5">
              <a:extLst>
                <a:ext uri="{FF2B5EF4-FFF2-40B4-BE49-F238E27FC236}">
                  <a16:creationId xmlns:a16="http://schemas.microsoft.com/office/drawing/2014/main" id="{8BE9EE79-05F6-41AB-A42A-F4469E1E9503}"/>
                </a:ext>
              </a:extLst>
            </p:cNvPr>
            <p:cNvSpPr/>
            <p:nvPr/>
          </p:nvSpPr>
          <p:spPr>
            <a:xfrm>
              <a:off x="4038600" y="2254675"/>
              <a:ext cx="450042" cy="415500"/>
            </a:xfrm>
            <a:prstGeom prst="rect">
              <a:avLst/>
            </a:prstGeom>
            <a:grp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Arial" panose="020B0604020202020204" pitchFamily="34" charset="0"/>
                  <a:ea typeface="Quattrocento Sans"/>
                  <a:cs typeface="Arial" panose="020B0604020202020204" pitchFamily="34" charset="0"/>
                  <a:sym typeface="Quattrocento Sans"/>
                </a:rPr>
                <a:t>4</a:t>
              </a:r>
              <a:endParaRPr sz="2400" dirty="0">
                <a:latin typeface="Arial" panose="020B0604020202020204" pitchFamily="34" charset="0"/>
                <a:ea typeface="Quattrocento Sans"/>
                <a:cs typeface="Arial" panose="020B0604020202020204" pitchFamily="34" charset="0"/>
                <a:sym typeface="Quattrocento Sans"/>
              </a:endParaRPr>
            </a:p>
          </p:txBody>
        </p:sp>
      </p:grpSp>
      <p:sp>
        <p:nvSpPr>
          <p:cNvPr id="19" name="object 3">
            <a:extLst>
              <a:ext uri="{FF2B5EF4-FFF2-40B4-BE49-F238E27FC236}">
                <a16:creationId xmlns:a16="http://schemas.microsoft.com/office/drawing/2014/main" id="{CC6E99DB-C132-4EB1-A7F8-8023C4759728}"/>
              </a:ext>
            </a:extLst>
          </p:cNvPr>
          <p:cNvSpPr txBox="1"/>
          <p:nvPr/>
        </p:nvSpPr>
        <p:spPr>
          <a:xfrm>
            <a:off x="1748408" y="272872"/>
            <a:ext cx="30521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dirty="0">
                <a:solidFill>
                  <a:schemeClr val="bg1"/>
                </a:solidFill>
                <a:latin typeface="Arial" panose="020B0604020202020204" pitchFamily="34" charset="0"/>
                <a:cs typeface="Arial" panose="020B0604020202020204" pitchFamily="34" charset="0"/>
              </a:rPr>
              <a:t>申請の提出方法</a:t>
            </a:r>
            <a:endParaRPr sz="2600" dirty="0">
              <a:solidFill>
                <a:schemeClr val="bg1"/>
              </a:solidFill>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ED3AAF76-EB19-4719-AD3A-A43448389DEB}"/>
              </a:ext>
            </a:extLst>
          </p:cNvPr>
          <p:cNvSpPr txBox="1"/>
          <p:nvPr/>
        </p:nvSpPr>
        <p:spPr>
          <a:xfrm>
            <a:off x="490220" y="1447777"/>
            <a:ext cx="5300980" cy="646331"/>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4</a:t>
            </a:r>
            <a:r>
              <a:rPr lang="ja-JP" altLang="en-US" dirty="0">
                <a:latin typeface="Arial" panose="020B0604020202020204" pitchFamily="34" charset="0"/>
                <a:cs typeface="Arial" panose="020B0604020202020204" pitchFamily="34" charset="0"/>
              </a:rPr>
              <a:t>．　［申請］をクリックします。</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26" name="object 2">
            <a:extLst>
              <a:ext uri="{FF2B5EF4-FFF2-40B4-BE49-F238E27FC236}">
                <a16:creationId xmlns:a16="http://schemas.microsoft.com/office/drawing/2014/main" id="{59FDA150-9842-4670-976A-E837CB708886}"/>
              </a:ext>
            </a:extLst>
          </p:cNvPr>
          <p:cNvSpPr txBox="1">
            <a:spLocks noGrp="1"/>
          </p:cNvSpPr>
          <p:nvPr>
            <p:ph type="title"/>
          </p:nvPr>
        </p:nvSpPr>
        <p:spPr>
          <a:xfrm>
            <a:off x="337820" y="107441"/>
            <a:ext cx="1033780" cy="635000"/>
          </a:xfrm>
          <a:prstGeom prst="rect">
            <a:avLst/>
          </a:prstGeom>
        </p:spPr>
        <p:txBody>
          <a:bodyPr vert="horz" wrap="square" lIns="0" tIns="12065" rIns="0" bIns="0" rtlCol="0">
            <a:spAutoFit/>
          </a:bodyPr>
          <a:lstStyle/>
          <a:p>
            <a:pPr marL="12700">
              <a:lnSpc>
                <a:spcPct val="100000"/>
              </a:lnSpc>
              <a:spcBef>
                <a:spcPts val="95"/>
              </a:spcBef>
            </a:pPr>
            <a:r>
              <a:rPr sz="4000" u="none" spc="-5" dirty="0">
                <a:solidFill>
                  <a:srgbClr val="FFFFFF"/>
                </a:solidFill>
                <a:latin typeface="Arial"/>
                <a:cs typeface="Arial"/>
              </a:rPr>
              <a:t>2</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2</a:t>
            </a:r>
            <a:endParaRPr sz="3200" dirty="0">
              <a:latin typeface="Arial"/>
              <a:cs typeface="Arial"/>
            </a:endParaRPr>
          </a:p>
        </p:txBody>
      </p:sp>
      <p:sp>
        <p:nvSpPr>
          <p:cNvPr id="27" name="テキスト ボックス 26">
            <a:extLst>
              <a:ext uri="{FF2B5EF4-FFF2-40B4-BE49-F238E27FC236}">
                <a16:creationId xmlns:a16="http://schemas.microsoft.com/office/drawing/2014/main" id="{9D20D8A1-C4A3-4760-9DC1-A198CD9779D6}"/>
              </a:ext>
            </a:extLst>
          </p:cNvPr>
          <p:cNvSpPr txBox="1"/>
          <p:nvPr/>
        </p:nvSpPr>
        <p:spPr>
          <a:xfrm>
            <a:off x="496316" y="4066525"/>
            <a:ext cx="5300980" cy="646331"/>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5</a:t>
            </a:r>
            <a:r>
              <a:rPr lang="ja-JP" altLang="en-US" dirty="0">
                <a:latin typeface="Arial" panose="020B0604020202020204" pitchFamily="34" charset="0"/>
                <a:cs typeface="Arial" panose="020B0604020202020204" pitchFamily="34" charset="0"/>
              </a:rPr>
              <a:t>．　［申請］をクリックします。</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29" name="テキスト ボックス 28">
            <a:extLst>
              <a:ext uri="{FF2B5EF4-FFF2-40B4-BE49-F238E27FC236}">
                <a16:creationId xmlns:a16="http://schemas.microsoft.com/office/drawing/2014/main" id="{D946FBA9-D845-4CF5-9E2F-1760496DCB5A}"/>
              </a:ext>
            </a:extLst>
          </p:cNvPr>
          <p:cNvSpPr txBox="1"/>
          <p:nvPr/>
        </p:nvSpPr>
        <p:spPr>
          <a:xfrm>
            <a:off x="490220" y="7493191"/>
            <a:ext cx="5300980" cy="646331"/>
          </a:xfrm>
          <a:prstGeom prst="rect">
            <a:avLst/>
          </a:prstGeom>
          <a:noFill/>
        </p:spPr>
        <p:txBody>
          <a:bodyPr wrap="square">
            <a:spAutoFit/>
          </a:bodyPr>
          <a:lstStyle/>
          <a:p>
            <a:r>
              <a:rPr lang="ja-JP" altLang="en-US" dirty="0">
                <a:latin typeface="Arial" panose="020B0604020202020204" pitchFamily="34" charset="0"/>
                <a:cs typeface="Arial" panose="020B0604020202020204" pitchFamily="34" charset="0"/>
              </a:rPr>
              <a:t>以下のモーダルが表示されれば対応完了です。</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30" name="Google Shape;217;p5">
            <a:extLst>
              <a:ext uri="{FF2B5EF4-FFF2-40B4-BE49-F238E27FC236}">
                <a16:creationId xmlns:a16="http://schemas.microsoft.com/office/drawing/2014/main" id="{C345E112-5841-4BD2-A7B3-73D728448A70}"/>
              </a:ext>
            </a:extLst>
          </p:cNvPr>
          <p:cNvSpPr/>
          <p:nvPr/>
        </p:nvSpPr>
        <p:spPr>
          <a:xfrm>
            <a:off x="2538326" y="6184309"/>
            <a:ext cx="450042" cy="41550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Arial" panose="020B0604020202020204" pitchFamily="34" charset="0"/>
                <a:cs typeface="Arial" panose="020B0604020202020204" pitchFamily="34" charset="0"/>
                <a:sym typeface="Quattrocento Sans"/>
              </a:rPr>
              <a:t>5</a:t>
            </a:r>
            <a:endParaRPr sz="2400" dirty="0">
              <a:latin typeface="Arial" panose="020B0604020202020204" pitchFamily="34" charset="0"/>
              <a:cs typeface="Arial" panose="020B0604020202020204" pitchFamily="34" charset="0"/>
              <a:sym typeface="Quattrocento Sans"/>
            </a:endParaRPr>
          </a:p>
        </p:txBody>
      </p:sp>
      <p:sp>
        <p:nvSpPr>
          <p:cNvPr id="31" name="正方形/長方形 30">
            <a:extLst>
              <a:ext uri="{FF2B5EF4-FFF2-40B4-BE49-F238E27FC236}">
                <a16:creationId xmlns:a16="http://schemas.microsoft.com/office/drawing/2014/main" id="{44A72341-CA08-411E-95A6-EDB9A6F0D657}"/>
              </a:ext>
            </a:extLst>
          </p:cNvPr>
          <p:cNvSpPr/>
          <p:nvPr/>
        </p:nvSpPr>
        <p:spPr>
          <a:xfrm>
            <a:off x="2988368" y="6560227"/>
            <a:ext cx="980232" cy="35822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840FDFE4-BEC8-4F33-8F20-1DBF0C8B1AED}"/>
              </a:ext>
            </a:extLst>
          </p:cNvPr>
          <p:cNvPicPr>
            <a:picLocks noChangeAspect="1"/>
          </p:cNvPicPr>
          <p:nvPr/>
        </p:nvPicPr>
        <p:blipFill rotWithShape="1">
          <a:blip r:embed="rId4"/>
          <a:srcRect l="3970" t="21839" r="5210" b="27332"/>
          <a:stretch/>
        </p:blipFill>
        <p:spPr>
          <a:xfrm>
            <a:off x="1371600" y="8181651"/>
            <a:ext cx="4313209" cy="31917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79975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3">
            <a:extLst>
              <a:ext uri="{FF2B5EF4-FFF2-40B4-BE49-F238E27FC236}">
                <a16:creationId xmlns:a16="http://schemas.microsoft.com/office/drawing/2014/main" id="{CC6E99DB-C132-4EB1-A7F8-8023C4759728}"/>
              </a:ext>
            </a:extLst>
          </p:cNvPr>
          <p:cNvSpPr txBox="1"/>
          <p:nvPr/>
        </p:nvSpPr>
        <p:spPr>
          <a:xfrm>
            <a:off x="1748408" y="272872"/>
            <a:ext cx="30521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dirty="0">
                <a:solidFill>
                  <a:schemeClr val="bg1"/>
                </a:solidFill>
                <a:latin typeface="Arial" panose="020B0604020202020204" pitchFamily="34" charset="0"/>
                <a:cs typeface="Arial" panose="020B0604020202020204" pitchFamily="34" charset="0"/>
              </a:rPr>
              <a:t>申請の提出方法</a:t>
            </a:r>
            <a:endParaRPr sz="2600" dirty="0">
              <a:solidFill>
                <a:schemeClr val="bg1"/>
              </a:solidFill>
              <a:latin typeface="Arial" panose="020B0604020202020204" pitchFamily="34" charset="0"/>
              <a:cs typeface="Arial" panose="020B0604020202020204" pitchFamily="34" charset="0"/>
            </a:endParaRPr>
          </a:p>
        </p:txBody>
      </p:sp>
      <p:sp>
        <p:nvSpPr>
          <p:cNvPr id="22" name="テキスト ボックス 21">
            <a:extLst>
              <a:ext uri="{FF2B5EF4-FFF2-40B4-BE49-F238E27FC236}">
                <a16:creationId xmlns:a16="http://schemas.microsoft.com/office/drawing/2014/main" id="{3668F2EC-3FB7-4F0F-9BFA-7FEEEA619D90}"/>
              </a:ext>
            </a:extLst>
          </p:cNvPr>
          <p:cNvSpPr txBox="1"/>
          <p:nvPr/>
        </p:nvSpPr>
        <p:spPr>
          <a:xfrm>
            <a:off x="490220" y="1552624"/>
            <a:ext cx="6291580" cy="646331"/>
          </a:xfrm>
          <a:prstGeom prst="rect">
            <a:avLst/>
          </a:prstGeom>
          <a:noFill/>
        </p:spPr>
        <p:txBody>
          <a:bodyPr wrap="square">
            <a:spAutoFit/>
          </a:bodyPr>
          <a:lstStyle/>
          <a:p>
            <a:r>
              <a:rPr lang="ja-JP" altLang="en-US" u="sng" dirty="0">
                <a:latin typeface="Arial" panose="020B0604020202020204" pitchFamily="34" charset="0"/>
                <a:cs typeface="Arial" panose="020B0604020202020204" pitchFamily="34" charset="0"/>
              </a:rPr>
              <a:t>添付ファイルの操作方法</a:t>
            </a:r>
            <a:endParaRPr lang="en-US" altLang="ja-JP" u="sng"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72956992-7E38-4C0E-AD07-FB4F69A3C99A}"/>
              </a:ext>
            </a:extLst>
          </p:cNvPr>
          <p:cNvSpPr txBox="1"/>
          <p:nvPr/>
        </p:nvSpPr>
        <p:spPr>
          <a:xfrm>
            <a:off x="435508" y="2261685"/>
            <a:ext cx="5300980" cy="646331"/>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1</a:t>
            </a:r>
            <a:r>
              <a:rPr lang="ja-JP" altLang="en-US" dirty="0">
                <a:latin typeface="Arial" panose="020B0604020202020204" pitchFamily="34" charset="0"/>
                <a:cs typeface="Arial" panose="020B0604020202020204" pitchFamily="34" charset="0"/>
              </a:rPr>
              <a:t>．　添付マークをクリックします。</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25" name="テキスト ボックス 24">
            <a:extLst>
              <a:ext uri="{FF2B5EF4-FFF2-40B4-BE49-F238E27FC236}">
                <a16:creationId xmlns:a16="http://schemas.microsoft.com/office/drawing/2014/main" id="{4E995463-64E4-4375-B188-DECC00FAFE63}"/>
              </a:ext>
            </a:extLst>
          </p:cNvPr>
          <p:cNvSpPr txBox="1"/>
          <p:nvPr/>
        </p:nvSpPr>
        <p:spPr>
          <a:xfrm>
            <a:off x="414172" y="4807702"/>
            <a:ext cx="5300980" cy="646331"/>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　［新しいファイルをアップロード］をクリックします。</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26" name="object 2">
            <a:extLst>
              <a:ext uri="{FF2B5EF4-FFF2-40B4-BE49-F238E27FC236}">
                <a16:creationId xmlns:a16="http://schemas.microsoft.com/office/drawing/2014/main" id="{59FDA150-9842-4670-976A-E837CB708886}"/>
              </a:ext>
            </a:extLst>
          </p:cNvPr>
          <p:cNvSpPr txBox="1">
            <a:spLocks noGrp="1"/>
          </p:cNvSpPr>
          <p:nvPr>
            <p:ph type="title"/>
          </p:nvPr>
        </p:nvSpPr>
        <p:spPr>
          <a:xfrm>
            <a:off x="337820" y="107441"/>
            <a:ext cx="1033780" cy="635000"/>
          </a:xfrm>
          <a:prstGeom prst="rect">
            <a:avLst/>
          </a:prstGeom>
        </p:spPr>
        <p:txBody>
          <a:bodyPr vert="horz" wrap="square" lIns="0" tIns="12065" rIns="0" bIns="0" rtlCol="0">
            <a:spAutoFit/>
          </a:bodyPr>
          <a:lstStyle/>
          <a:p>
            <a:pPr marL="12700">
              <a:lnSpc>
                <a:spcPct val="100000"/>
              </a:lnSpc>
              <a:spcBef>
                <a:spcPts val="95"/>
              </a:spcBef>
            </a:pPr>
            <a:r>
              <a:rPr sz="4000" u="none" spc="-5" dirty="0">
                <a:solidFill>
                  <a:srgbClr val="FFFFFF"/>
                </a:solidFill>
                <a:latin typeface="Arial"/>
                <a:cs typeface="Arial"/>
              </a:rPr>
              <a:t>2</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2</a:t>
            </a:r>
            <a:endParaRPr sz="3200" dirty="0">
              <a:latin typeface="Arial"/>
              <a:cs typeface="Arial"/>
            </a:endParaRPr>
          </a:p>
        </p:txBody>
      </p:sp>
      <p:grpSp>
        <p:nvGrpSpPr>
          <p:cNvPr id="2" name="グループ化 1">
            <a:extLst>
              <a:ext uri="{FF2B5EF4-FFF2-40B4-BE49-F238E27FC236}">
                <a16:creationId xmlns:a16="http://schemas.microsoft.com/office/drawing/2014/main" id="{B5CD6F83-D73D-4E09-97DD-E3CD128DA076}"/>
              </a:ext>
            </a:extLst>
          </p:cNvPr>
          <p:cNvGrpSpPr/>
          <p:nvPr/>
        </p:nvGrpSpPr>
        <p:grpSpPr>
          <a:xfrm>
            <a:off x="490220" y="2876188"/>
            <a:ext cx="5596616" cy="1094564"/>
            <a:chOff x="630692" y="3619606"/>
            <a:chExt cx="5596616" cy="1094564"/>
          </a:xfrm>
        </p:grpSpPr>
        <p:pic>
          <p:nvPicPr>
            <p:cNvPr id="16" name="図 15">
              <a:extLst>
                <a:ext uri="{FF2B5EF4-FFF2-40B4-BE49-F238E27FC236}">
                  <a16:creationId xmlns:a16="http://schemas.microsoft.com/office/drawing/2014/main" id="{DAF8E1A8-6E4A-4F58-9CEA-8839FE964671}"/>
                </a:ext>
              </a:extLst>
            </p:cNvPr>
            <p:cNvPicPr>
              <a:picLocks noChangeAspect="1"/>
            </p:cNvPicPr>
            <p:nvPr/>
          </p:nvPicPr>
          <p:blipFill rotWithShape="1">
            <a:blip r:embed="rId2"/>
            <a:srcRect l="746" t="7330" r="1283" b="5969"/>
            <a:stretch/>
          </p:blipFill>
          <p:spPr>
            <a:xfrm>
              <a:off x="630692" y="3635867"/>
              <a:ext cx="5572664" cy="1078303"/>
            </a:xfrm>
            <a:prstGeom prst="rect">
              <a:avLst/>
            </a:prstGeom>
            <a:effectLst>
              <a:outerShdw blurRad="63500" sx="102000" sy="102000" algn="ctr" rotWithShape="0">
                <a:prstClr val="black">
                  <a:alpha val="40000"/>
                </a:prstClr>
              </a:outerShdw>
            </a:effectLst>
          </p:spPr>
        </p:pic>
        <p:sp>
          <p:nvSpPr>
            <p:cNvPr id="15" name="正方形/長方形 14">
              <a:extLst>
                <a:ext uri="{FF2B5EF4-FFF2-40B4-BE49-F238E27FC236}">
                  <a16:creationId xmlns:a16="http://schemas.microsoft.com/office/drawing/2014/main" id="{AFC4786B-EA22-4EFE-B20C-68459D6B994D}"/>
                </a:ext>
              </a:extLst>
            </p:cNvPr>
            <p:cNvSpPr/>
            <p:nvPr/>
          </p:nvSpPr>
          <p:spPr>
            <a:xfrm>
              <a:off x="5742584" y="3622135"/>
              <a:ext cx="484724" cy="60487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217;p5">
              <a:extLst>
                <a:ext uri="{FF2B5EF4-FFF2-40B4-BE49-F238E27FC236}">
                  <a16:creationId xmlns:a16="http://schemas.microsoft.com/office/drawing/2014/main" id="{F16F21BA-E8B5-4456-B46A-FB7D34D36CB4}"/>
                </a:ext>
              </a:extLst>
            </p:cNvPr>
            <p:cNvSpPr/>
            <p:nvPr/>
          </p:nvSpPr>
          <p:spPr>
            <a:xfrm>
              <a:off x="5292542" y="3619606"/>
              <a:ext cx="450042" cy="41550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Arial" panose="020B0604020202020204" pitchFamily="34" charset="0"/>
                  <a:ea typeface="Quattrocento Sans"/>
                  <a:cs typeface="Arial" panose="020B0604020202020204" pitchFamily="34" charset="0"/>
                  <a:sym typeface="Quattrocento Sans"/>
                </a:rPr>
                <a:t>1</a:t>
              </a:r>
              <a:endParaRPr sz="2400" dirty="0">
                <a:latin typeface="Arial" panose="020B0604020202020204" pitchFamily="34" charset="0"/>
                <a:ea typeface="Quattrocento Sans"/>
                <a:cs typeface="Arial" panose="020B0604020202020204" pitchFamily="34" charset="0"/>
                <a:sym typeface="Quattrocento Sans"/>
              </a:endParaRPr>
            </a:p>
          </p:txBody>
        </p:sp>
      </p:grpSp>
      <p:grpSp>
        <p:nvGrpSpPr>
          <p:cNvPr id="3" name="グループ化 2">
            <a:extLst>
              <a:ext uri="{FF2B5EF4-FFF2-40B4-BE49-F238E27FC236}">
                <a16:creationId xmlns:a16="http://schemas.microsoft.com/office/drawing/2014/main" id="{FBC9A52A-5245-4FE5-85D4-113704507B17}"/>
              </a:ext>
            </a:extLst>
          </p:cNvPr>
          <p:cNvGrpSpPr/>
          <p:nvPr/>
        </p:nvGrpSpPr>
        <p:grpSpPr>
          <a:xfrm>
            <a:off x="490220" y="5454160"/>
            <a:ext cx="4910162" cy="1803634"/>
            <a:chOff x="435508" y="6193604"/>
            <a:chExt cx="4910162" cy="1803634"/>
          </a:xfrm>
        </p:grpSpPr>
        <p:pic>
          <p:nvPicPr>
            <p:cNvPr id="17" name="図 1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875D8110-2F52-4186-8D04-AC048F17791B}"/>
                </a:ext>
              </a:extLst>
            </p:cNvPr>
            <p:cNvPicPr>
              <a:picLocks noChangeAspect="1"/>
            </p:cNvPicPr>
            <p:nvPr/>
          </p:nvPicPr>
          <p:blipFill rotWithShape="1">
            <a:blip r:embed="rId3">
              <a:extLst>
                <a:ext uri="{28A0092B-C50C-407E-A947-70E740481C1C}">
                  <a14:useLocalDpi xmlns:a14="http://schemas.microsoft.com/office/drawing/2010/main" val="0"/>
                </a:ext>
              </a:extLst>
            </a:blip>
            <a:srcRect l="1344" t="2845" r="1430" b="5951"/>
            <a:stretch/>
          </p:blipFill>
          <p:spPr>
            <a:xfrm>
              <a:off x="435508" y="6193604"/>
              <a:ext cx="4910162" cy="1803634"/>
            </a:xfrm>
            <a:prstGeom prst="rect">
              <a:avLst/>
            </a:prstGeom>
            <a:effectLst>
              <a:outerShdw blurRad="63500" sx="102000" sy="102000" algn="ctr" rotWithShape="0">
                <a:prstClr val="black">
                  <a:alpha val="40000"/>
                </a:prstClr>
              </a:outerShdw>
            </a:effectLst>
          </p:spPr>
        </p:pic>
        <p:sp>
          <p:nvSpPr>
            <p:cNvPr id="12" name="正方形/長方形 11">
              <a:extLst>
                <a:ext uri="{FF2B5EF4-FFF2-40B4-BE49-F238E27FC236}">
                  <a16:creationId xmlns:a16="http://schemas.microsoft.com/office/drawing/2014/main" id="{F2E54F1E-8209-4338-BEB7-6424F7D2831D}"/>
                </a:ext>
              </a:extLst>
            </p:cNvPr>
            <p:cNvSpPr/>
            <p:nvPr/>
          </p:nvSpPr>
          <p:spPr>
            <a:xfrm>
              <a:off x="1196912" y="7554398"/>
              <a:ext cx="1676400" cy="44284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Google Shape;217;p5">
              <a:extLst>
                <a:ext uri="{FF2B5EF4-FFF2-40B4-BE49-F238E27FC236}">
                  <a16:creationId xmlns:a16="http://schemas.microsoft.com/office/drawing/2014/main" id="{2B328F94-6A40-4D74-8140-E34C1D08FAD2}"/>
                </a:ext>
              </a:extLst>
            </p:cNvPr>
            <p:cNvSpPr/>
            <p:nvPr/>
          </p:nvSpPr>
          <p:spPr>
            <a:xfrm>
              <a:off x="746870" y="7560529"/>
              <a:ext cx="450042" cy="41550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Arial" panose="020B0604020202020204" pitchFamily="34" charset="0"/>
                  <a:ea typeface="Quattrocento Sans"/>
                  <a:cs typeface="Arial" panose="020B0604020202020204" pitchFamily="34" charset="0"/>
                  <a:sym typeface="Quattrocento Sans"/>
                </a:rPr>
                <a:t>2</a:t>
              </a:r>
              <a:endParaRPr sz="2400" dirty="0">
                <a:latin typeface="Arial" panose="020B0604020202020204" pitchFamily="34" charset="0"/>
                <a:ea typeface="Quattrocento Sans"/>
                <a:cs typeface="Arial" panose="020B0604020202020204" pitchFamily="34" charset="0"/>
                <a:sym typeface="Quattrocento Sans"/>
              </a:endParaRPr>
            </a:p>
          </p:txBody>
        </p:sp>
      </p:grpSp>
    </p:spTree>
    <p:extLst>
      <p:ext uri="{BB962C8B-B14F-4D97-AF65-F5344CB8AC3E}">
        <p14:creationId xmlns:p14="http://schemas.microsoft.com/office/powerpoint/2010/main" val="399466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矢印: 下 13">
            <a:extLst>
              <a:ext uri="{FF2B5EF4-FFF2-40B4-BE49-F238E27FC236}">
                <a16:creationId xmlns:a16="http://schemas.microsoft.com/office/drawing/2014/main" id="{5924E7C6-B7E9-40BD-918B-D4DE549B1964}"/>
              </a:ext>
            </a:extLst>
          </p:cNvPr>
          <p:cNvSpPr/>
          <p:nvPr/>
        </p:nvSpPr>
        <p:spPr>
          <a:xfrm>
            <a:off x="3332693" y="4388791"/>
            <a:ext cx="533400" cy="304800"/>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389F50AF-C91D-4C57-870A-30A1C9A51714}"/>
              </a:ext>
            </a:extLst>
          </p:cNvPr>
          <p:cNvSpPr txBox="1"/>
          <p:nvPr/>
        </p:nvSpPr>
        <p:spPr>
          <a:xfrm>
            <a:off x="551393" y="1239641"/>
            <a:ext cx="53009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3</a:t>
            </a:r>
            <a:r>
              <a:rPr lang="ja-JP" altLang="en-US" dirty="0">
                <a:latin typeface="Arial" panose="020B0604020202020204" pitchFamily="34" charset="0"/>
                <a:cs typeface="Arial" panose="020B0604020202020204" pitchFamily="34" charset="0"/>
              </a:rPr>
              <a:t>．ファイルをアップロードします。</a:t>
            </a:r>
            <a:endParaRPr lang="en-US" altLang="ja-JP" dirty="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A4AFF0FE-6DD5-4D38-8A95-6FFD1D436FB4}"/>
              </a:ext>
            </a:extLst>
          </p:cNvPr>
          <p:cNvSpPr txBox="1"/>
          <p:nvPr/>
        </p:nvSpPr>
        <p:spPr>
          <a:xfrm>
            <a:off x="551393" y="4765019"/>
            <a:ext cx="5300980" cy="369332"/>
          </a:xfrm>
          <a:prstGeom prst="rect">
            <a:avLst/>
          </a:prstGeom>
          <a:noFill/>
        </p:spPr>
        <p:txBody>
          <a:bodyPr wrap="square">
            <a:spAutoFit/>
          </a:bodyPr>
          <a:lstStyle/>
          <a:p>
            <a:r>
              <a:rPr lang="ja-JP" altLang="en-US" dirty="0">
                <a:latin typeface="Arial" panose="020B0604020202020204" pitchFamily="34" charset="0"/>
                <a:cs typeface="Arial" panose="020B0604020202020204" pitchFamily="34" charset="0"/>
              </a:rPr>
              <a:t>アップロード後は以下のように表示されます。</a:t>
            </a:r>
            <a:endParaRPr lang="en-US" altLang="ja-JP" dirty="0">
              <a:latin typeface="Arial" panose="020B0604020202020204" pitchFamily="34" charset="0"/>
              <a:cs typeface="Arial" panose="020B0604020202020204" pitchFamily="34" charset="0"/>
            </a:endParaRPr>
          </a:p>
        </p:txBody>
      </p:sp>
      <p:grpSp>
        <p:nvGrpSpPr>
          <p:cNvPr id="27" name="グループ化 26">
            <a:extLst>
              <a:ext uri="{FF2B5EF4-FFF2-40B4-BE49-F238E27FC236}">
                <a16:creationId xmlns:a16="http://schemas.microsoft.com/office/drawing/2014/main" id="{F4BC8167-1C93-48E0-9975-5476D892504B}"/>
              </a:ext>
            </a:extLst>
          </p:cNvPr>
          <p:cNvGrpSpPr/>
          <p:nvPr/>
        </p:nvGrpSpPr>
        <p:grpSpPr>
          <a:xfrm>
            <a:off x="551393" y="5388163"/>
            <a:ext cx="6096000" cy="3657466"/>
            <a:chOff x="551393" y="5388163"/>
            <a:chExt cx="6096000" cy="3657466"/>
          </a:xfrm>
          <a:effectLst>
            <a:outerShdw blurRad="63500" sx="102000" sy="102000" algn="ctr" rotWithShape="0">
              <a:prstClr val="black">
                <a:alpha val="40000"/>
              </a:prstClr>
            </a:outerShdw>
          </a:effectLst>
        </p:grpSpPr>
        <p:pic>
          <p:nvPicPr>
            <p:cNvPr id="16" name="図 15">
              <a:extLst>
                <a:ext uri="{FF2B5EF4-FFF2-40B4-BE49-F238E27FC236}">
                  <a16:creationId xmlns:a16="http://schemas.microsoft.com/office/drawing/2014/main" id="{B02004EF-90D7-4DAC-9D6A-D215A04B4229}"/>
                </a:ext>
              </a:extLst>
            </p:cNvPr>
            <p:cNvPicPr>
              <a:picLocks noChangeAspect="1"/>
            </p:cNvPicPr>
            <p:nvPr/>
          </p:nvPicPr>
          <p:blipFill rotWithShape="1">
            <a:blip r:embed="rId2"/>
            <a:srcRect l="25271" t="56262" r="30000" b="18688"/>
            <a:stretch/>
          </p:blipFill>
          <p:spPr>
            <a:xfrm>
              <a:off x="2004543" y="6861175"/>
              <a:ext cx="3664022" cy="2184454"/>
            </a:xfrm>
            <a:prstGeom prst="rect">
              <a:avLst/>
            </a:prstGeom>
            <a:ln>
              <a:noFill/>
            </a:ln>
          </p:spPr>
        </p:pic>
        <p:pic>
          <p:nvPicPr>
            <p:cNvPr id="17" name="図 16">
              <a:extLst>
                <a:ext uri="{FF2B5EF4-FFF2-40B4-BE49-F238E27FC236}">
                  <a16:creationId xmlns:a16="http://schemas.microsoft.com/office/drawing/2014/main" id="{B743473F-7D2F-444C-8BFD-6F7531D7D80E}"/>
                </a:ext>
              </a:extLst>
            </p:cNvPr>
            <p:cNvPicPr>
              <a:picLocks noChangeAspect="1"/>
            </p:cNvPicPr>
            <p:nvPr/>
          </p:nvPicPr>
          <p:blipFill rotWithShape="1">
            <a:blip r:embed="rId3"/>
            <a:srcRect l="13333" t="69689" r="14445" b="16743"/>
            <a:stretch/>
          </p:blipFill>
          <p:spPr>
            <a:xfrm>
              <a:off x="551393" y="5388163"/>
              <a:ext cx="6096000" cy="1219200"/>
            </a:xfrm>
            <a:prstGeom prst="rect">
              <a:avLst/>
            </a:prstGeom>
            <a:ln>
              <a:noFill/>
            </a:ln>
          </p:spPr>
        </p:pic>
        <p:cxnSp>
          <p:nvCxnSpPr>
            <p:cNvPr id="20" name="直線矢印コネクタ 19">
              <a:extLst>
                <a:ext uri="{FF2B5EF4-FFF2-40B4-BE49-F238E27FC236}">
                  <a16:creationId xmlns:a16="http://schemas.microsoft.com/office/drawing/2014/main" id="{4D5FC7EA-83C6-47A8-992B-74AEE0F1FF40}"/>
                </a:ext>
              </a:extLst>
            </p:cNvPr>
            <p:cNvCxnSpPr>
              <a:cxnSpLocks/>
            </p:cNvCxnSpPr>
            <p:nvPr/>
          </p:nvCxnSpPr>
          <p:spPr>
            <a:xfrm flipH="1">
              <a:off x="4343400" y="5870575"/>
              <a:ext cx="1828800" cy="2799477"/>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02DB69AD-B4AB-4AE6-89E6-8A84A98B4457}"/>
                </a:ext>
              </a:extLst>
            </p:cNvPr>
            <p:cNvSpPr/>
            <p:nvPr/>
          </p:nvSpPr>
          <p:spPr>
            <a:xfrm>
              <a:off x="6172200" y="5388163"/>
              <a:ext cx="475193" cy="48241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A88DBF21-1701-4934-B836-4924FD451EF2}"/>
                </a:ext>
              </a:extLst>
            </p:cNvPr>
            <p:cNvSpPr/>
            <p:nvPr/>
          </p:nvSpPr>
          <p:spPr>
            <a:xfrm>
              <a:off x="2206456" y="8684860"/>
              <a:ext cx="3260196" cy="28388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グループ化 24">
            <a:extLst>
              <a:ext uri="{FF2B5EF4-FFF2-40B4-BE49-F238E27FC236}">
                <a16:creationId xmlns:a16="http://schemas.microsoft.com/office/drawing/2014/main" id="{1DD70565-D64F-4FD5-8B38-0D67FA9A7DE4}"/>
              </a:ext>
            </a:extLst>
          </p:cNvPr>
          <p:cNvGrpSpPr/>
          <p:nvPr/>
        </p:nvGrpSpPr>
        <p:grpSpPr>
          <a:xfrm>
            <a:off x="2004543" y="1716501"/>
            <a:ext cx="3189700" cy="2472362"/>
            <a:chOff x="2004543" y="1716501"/>
            <a:chExt cx="3189700" cy="2472362"/>
          </a:xfrm>
          <a:effectLst>
            <a:outerShdw blurRad="63500" sx="102000" sy="102000" algn="ctr" rotWithShape="0">
              <a:prstClr val="black">
                <a:alpha val="40000"/>
              </a:prstClr>
            </a:outerShdw>
          </a:effectLst>
        </p:grpSpPr>
        <p:pic>
          <p:nvPicPr>
            <p:cNvPr id="9" name="図 8">
              <a:extLst>
                <a:ext uri="{FF2B5EF4-FFF2-40B4-BE49-F238E27FC236}">
                  <a16:creationId xmlns:a16="http://schemas.microsoft.com/office/drawing/2014/main" id="{4364BE5B-208C-4F01-AA0C-772B6D905D9E}"/>
                </a:ext>
              </a:extLst>
            </p:cNvPr>
            <p:cNvPicPr>
              <a:picLocks noChangeAspect="1"/>
            </p:cNvPicPr>
            <p:nvPr/>
          </p:nvPicPr>
          <p:blipFill rotWithShape="1">
            <a:blip r:embed="rId4"/>
            <a:srcRect l="24444" t="59394" r="31112" b="8246"/>
            <a:stretch/>
          </p:blipFill>
          <p:spPr>
            <a:xfrm>
              <a:off x="2004543" y="1716501"/>
              <a:ext cx="3189700" cy="2472362"/>
            </a:xfrm>
            <a:prstGeom prst="rect">
              <a:avLst/>
            </a:prstGeom>
            <a:ln>
              <a:noFill/>
            </a:ln>
          </p:spPr>
        </p:pic>
        <p:sp>
          <p:nvSpPr>
            <p:cNvPr id="24" name="正方形/長方形 23">
              <a:extLst>
                <a:ext uri="{FF2B5EF4-FFF2-40B4-BE49-F238E27FC236}">
                  <a16:creationId xmlns:a16="http://schemas.microsoft.com/office/drawing/2014/main" id="{55EFD0B8-7B8F-498B-84B9-E688B0FF67CE}"/>
                </a:ext>
              </a:extLst>
            </p:cNvPr>
            <p:cNvSpPr/>
            <p:nvPr/>
          </p:nvSpPr>
          <p:spPr>
            <a:xfrm>
              <a:off x="2953807" y="3819531"/>
              <a:ext cx="1313393" cy="36933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object 2">
            <a:extLst>
              <a:ext uri="{FF2B5EF4-FFF2-40B4-BE49-F238E27FC236}">
                <a16:creationId xmlns:a16="http://schemas.microsoft.com/office/drawing/2014/main" id="{2E8D929D-5D88-4A4E-832F-3D3BA881F6DD}"/>
              </a:ext>
            </a:extLst>
          </p:cNvPr>
          <p:cNvSpPr txBox="1">
            <a:spLocks noGrp="1"/>
          </p:cNvSpPr>
          <p:nvPr>
            <p:ph type="title"/>
          </p:nvPr>
        </p:nvSpPr>
        <p:spPr>
          <a:xfrm>
            <a:off x="337820" y="107441"/>
            <a:ext cx="1033780" cy="635000"/>
          </a:xfrm>
          <a:prstGeom prst="rect">
            <a:avLst/>
          </a:prstGeom>
        </p:spPr>
        <p:txBody>
          <a:bodyPr vert="horz" wrap="square" lIns="0" tIns="12065" rIns="0" bIns="0" rtlCol="0">
            <a:spAutoFit/>
          </a:bodyPr>
          <a:lstStyle/>
          <a:p>
            <a:pPr marL="12700">
              <a:lnSpc>
                <a:spcPct val="100000"/>
              </a:lnSpc>
              <a:spcBef>
                <a:spcPts val="95"/>
              </a:spcBef>
            </a:pPr>
            <a:r>
              <a:rPr sz="4000" u="none" spc="-5" dirty="0">
                <a:solidFill>
                  <a:srgbClr val="FFFFFF"/>
                </a:solidFill>
                <a:latin typeface="Arial"/>
                <a:cs typeface="Arial"/>
              </a:rPr>
              <a:t>2</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2</a:t>
            </a:r>
            <a:endParaRPr sz="3200" dirty="0">
              <a:latin typeface="Arial"/>
              <a:cs typeface="Arial"/>
            </a:endParaRPr>
          </a:p>
        </p:txBody>
      </p:sp>
      <p:sp>
        <p:nvSpPr>
          <p:cNvPr id="23" name="object 3">
            <a:extLst>
              <a:ext uri="{FF2B5EF4-FFF2-40B4-BE49-F238E27FC236}">
                <a16:creationId xmlns:a16="http://schemas.microsoft.com/office/drawing/2014/main" id="{C3530CF9-87FB-43F4-9E2A-2AA789D251A8}"/>
              </a:ext>
            </a:extLst>
          </p:cNvPr>
          <p:cNvSpPr txBox="1"/>
          <p:nvPr/>
        </p:nvSpPr>
        <p:spPr>
          <a:xfrm>
            <a:off x="1748408" y="272872"/>
            <a:ext cx="30521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dirty="0">
                <a:solidFill>
                  <a:schemeClr val="bg1"/>
                </a:solidFill>
                <a:latin typeface="Arial" panose="020B0604020202020204" pitchFamily="34" charset="0"/>
                <a:cs typeface="Arial" panose="020B0604020202020204" pitchFamily="34" charset="0"/>
              </a:rPr>
              <a:t>申請の提出方法</a:t>
            </a:r>
            <a:endParaRPr sz="2600" dirty="0">
              <a:solidFill>
                <a:schemeClr val="bg1"/>
              </a:solidFill>
              <a:latin typeface="Arial" panose="020B0604020202020204" pitchFamily="34" charset="0"/>
              <a:cs typeface="Arial" panose="020B0604020202020204" pitchFamily="34" charset="0"/>
            </a:endParaRPr>
          </a:p>
        </p:txBody>
      </p:sp>
      <p:sp>
        <p:nvSpPr>
          <p:cNvPr id="26" name="Google Shape;217;p5">
            <a:extLst>
              <a:ext uri="{FF2B5EF4-FFF2-40B4-BE49-F238E27FC236}">
                <a16:creationId xmlns:a16="http://schemas.microsoft.com/office/drawing/2014/main" id="{1493E8AB-DC7A-4F6A-A777-5026B326AB31}"/>
              </a:ext>
            </a:extLst>
          </p:cNvPr>
          <p:cNvSpPr/>
          <p:nvPr/>
        </p:nvSpPr>
        <p:spPr>
          <a:xfrm>
            <a:off x="2503765" y="3396627"/>
            <a:ext cx="450042" cy="41550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Arial" panose="020B0604020202020204" pitchFamily="34" charset="0"/>
                <a:ea typeface="Quattrocento Sans"/>
                <a:cs typeface="Arial" panose="020B0604020202020204" pitchFamily="34" charset="0"/>
                <a:sym typeface="Quattrocento Sans"/>
              </a:rPr>
              <a:t>3</a:t>
            </a:r>
            <a:endParaRPr sz="2400" dirty="0">
              <a:latin typeface="Arial" panose="020B0604020202020204" pitchFamily="34" charset="0"/>
              <a:ea typeface="Quattrocento Sans"/>
              <a:cs typeface="Arial" panose="020B0604020202020204" pitchFamily="34" charset="0"/>
              <a:sym typeface="Quattrocento Sans"/>
            </a:endParaRPr>
          </a:p>
        </p:txBody>
      </p:sp>
    </p:spTree>
    <p:extLst>
      <p:ext uri="{BB962C8B-B14F-4D97-AF65-F5344CB8AC3E}">
        <p14:creationId xmlns:p14="http://schemas.microsoft.com/office/powerpoint/2010/main" val="3455131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D4B79446-8A36-464C-85F4-86026FCD40EF}"/>
              </a:ext>
            </a:extLst>
          </p:cNvPr>
          <p:cNvPicPr>
            <a:picLocks noChangeAspect="1"/>
          </p:cNvPicPr>
          <p:nvPr/>
        </p:nvPicPr>
        <p:blipFill rotWithShape="1">
          <a:blip r:embed="rId2"/>
          <a:srcRect l="961" t="3490" r="1610" b="5104"/>
          <a:stretch/>
        </p:blipFill>
        <p:spPr>
          <a:xfrm>
            <a:off x="444316" y="6768073"/>
            <a:ext cx="5856624" cy="1616043"/>
          </a:xfrm>
          <a:prstGeom prst="rect">
            <a:avLst/>
          </a:prstGeom>
          <a:effectLst>
            <a:outerShdw blurRad="63500" sx="102000" sy="102000" algn="ctr" rotWithShape="0">
              <a:prstClr val="black">
                <a:alpha val="40000"/>
              </a:prstClr>
            </a:outerShdw>
          </a:effectLst>
        </p:spPr>
      </p:pic>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060DAA11-314A-449D-A4B6-8D3B5D02A6E4}"/>
              </a:ext>
            </a:extLst>
          </p:cNvPr>
          <p:cNvPicPr>
            <a:picLocks noChangeAspect="1"/>
          </p:cNvPicPr>
          <p:nvPr/>
        </p:nvPicPr>
        <p:blipFill rotWithShape="1">
          <a:blip r:embed="rId3">
            <a:extLst>
              <a:ext uri="{28A0092B-C50C-407E-A947-70E740481C1C}">
                <a14:useLocalDpi xmlns:a14="http://schemas.microsoft.com/office/drawing/2010/main" val="0"/>
              </a:ext>
            </a:extLst>
          </a:blip>
          <a:srcRect l="1054" t="6146" r="1058" b="3948"/>
          <a:stretch/>
        </p:blipFill>
        <p:spPr>
          <a:xfrm>
            <a:off x="444316" y="1949916"/>
            <a:ext cx="5986731" cy="1199071"/>
          </a:xfrm>
          <a:prstGeom prst="rect">
            <a:avLst/>
          </a:prstGeom>
          <a:ln>
            <a:noFill/>
          </a:ln>
          <a:effectLst>
            <a:outerShdw blurRad="63500" sx="102000" sy="102000" algn="ctr" rotWithShape="0">
              <a:prstClr val="black">
                <a:alpha val="40000"/>
              </a:prstClr>
            </a:outerShdw>
          </a:effectLst>
        </p:spPr>
      </p:pic>
      <p:sp>
        <p:nvSpPr>
          <p:cNvPr id="19" name="object 3">
            <a:extLst>
              <a:ext uri="{FF2B5EF4-FFF2-40B4-BE49-F238E27FC236}">
                <a16:creationId xmlns:a16="http://schemas.microsoft.com/office/drawing/2014/main" id="{CC6E99DB-C132-4EB1-A7F8-8023C4759728}"/>
              </a:ext>
            </a:extLst>
          </p:cNvPr>
          <p:cNvSpPr txBox="1"/>
          <p:nvPr/>
        </p:nvSpPr>
        <p:spPr>
          <a:xfrm>
            <a:off x="1748408" y="272872"/>
            <a:ext cx="30521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dirty="0">
                <a:solidFill>
                  <a:schemeClr val="bg1"/>
                </a:solidFill>
                <a:latin typeface="Arial" panose="020B0604020202020204" pitchFamily="34" charset="0"/>
                <a:cs typeface="Arial" panose="020B0604020202020204" pitchFamily="34" charset="0"/>
              </a:rPr>
              <a:t>申請の提出方法</a:t>
            </a:r>
            <a:endParaRPr sz="2600" dirty="0">
              <a:solidFill>
                <a:schemeClr val="bg1"/>
              </a:solidFill>
              <a:latin typeface="Arial" panose="020B0604020202020204" pitchFamily="34" charset="0"/>
              <a:cs typeface="Arial" panose="020B0604020202020204" pitchFamily="34" charset="0"/>
            </a:endParaRPr>
          </a:p>
        </p:txBody>
      </p:sp>
      <p:sp>
        <p:nvSpPr>
          <p:cNvPr id="22" name="テキスト ボックス 21">
            <a:extLst>
              <a:ext uri="{FF2B5EF4-FFF2-40B4-BE49-F238E27FC236}">
                <a16:creationId xmlns:a16="http://schemas.microsoft.com/office/drawing/2014/main" id="{3668F2EC-3FB7-4F0F-9BFA-7FEEEA619D90}"/>
              </a:ext>
            </a:extLst>
          </p:cNvPr>
          <p:cNvSpPr txBox="1"/>
          <p:nvPr/>
        </p:nvSpPr>
        <p:spPr>
          <a:xfrm>
            <a:off x="388620" y="1182020"/>
            <a:ext cx="6172200" cy="861774"/>
          </a:xfrm>
          <a:prstGeom prst="rect">
            <a:avLst/>
          </a:prstGeom>
          <a:noFill/>
        </p:spPr>
        <p:txBody>
          <a:bodyPr wrap="square">
            <a:spAutoFit/>
          </a:bodyPr>
          <a:lstStyle/>
          <a:p>
            <a:r>
              <a:rPr lang="ja-JP" altLang="en-US" u="sng" dirty="0">
                <a:latin typeface="Arial" panose="020B0604020202020204" pitchFamily="34" charset="0"/>
                <a:cs typeface="Arial" panose="020B0604020202020204" pitchFamily="34" charset="0"/>
              </a:rPr>
              <a:t>コピーの操作方法</a:t>
            </a:r>
            <a:br>
              <a:rPr lang="en-US" altLang="ja-JP" u="sng" dirty="0">
                <a:latin typeface="Arial" panose="020B0604020202020204" pitchFamily="34" charset="0"/>
                <a:cs typeface="Arial" panose="020B0604020202020204" pitchFamily="34" charset="0"/>
              </a:rPr>
            </a:br>
            <a:r>
              <a:rPr lang="en-US" altLang="ja-JP" sz="1400" dirty="0">
                <a:latin typeface="Arial" panose="020B0604020202020204" pitchFamily="34" charset="0"/>
                <a:cs typeface="Arial" panose="020B0604020202020204" pitchFamily="34" charset="0"/>
              </a:rPr>
              <a:t>※IC</a:t>
            </a:r>
            <a:r>
              <a:rPr lang="ja-JP" altLang="en-US" sz="1400" dirty="0">
                <a:latin typeface="Arial" panose="020B0604020202020204" pitchFamily="34" charset="0"/>
                <a:cs typeface="Arial" panose="020B0604020202020204" pitchFamily="34" charset="0"/>
              </a:rPr>
              <a:t>カードの履歴を利用した明細はコピーは利用できません。</a:t>
            </a:r>
            <a:endParaRPr lang="en-US" altLang="ja-JP" sz="1400"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E1A3737B-5E5D-4D97-BD91-9E671BA9388D}"/>
              </a:ext>
            </a:extLst>
          </p:cNvPr>
          <p:cNvSpPr txBox="1"/>
          <p:nvPr/>
        </p:nvSpPr>
        <p:spPr>
          <a:xfrm>
            <a:off x="333756" y="5966736"/>
            <a:ext cx="5300980" cy="861774"/>
          </a:xfrm>
          <a:prstGeom prst="rect">
            <a:avLst/>
          </a:prstGeom>
          <a:noFill/>
        </p:spPr>
        <p:txBody>
          <a:bodyPr wrap="square">
            <a:spAutoFit/>
          </a:bodyPr>
          <a:lstStyle/>
          <a:p>
            <a:r>
              <a:rPr lang="ja-JP" altLang="en-US" u="sng" dirty="0">
                <a:latin typeface="Arial" panose="020B0604020202020204" pitchFamily="34" charset="0"/>
                <a:cs typeface="Arial" panose="020B0604020202020204" pitchFamily="34" charset="0"/>
              </a:rPr>
              <a:t>削除の操作方法</a:t>
            </a:r>
            <a:br>
              <a:rPr lang="en-US" altLang="ja-JP" u="sng" dirty="0">
                <a:latin typeface="Arial" panose="020B0604020202020204" pitchFamily="34" charset="0"/>
                <a:cs typeface="Arial" panose="020B0604020202020204" pitchFamily="34" charset="0"/>
              </a:rPr>
            </a:br>
            <a:r>
              <a:rPr lang="en-US" altLang="ja-JP" sz="1400" dirty="0">
                <a:latin typeface="Arial" panose="020B0604020202020204" pitchFamily="34" charset="0"/>
                <a:cs typeface="Arial" panose="020B0604020202020204" pitchFamily="34" charset="0"/>
              </a:rPr>
              <a:t>※</a:t>
            </a:r>
            <a:r>
              <a:rPr lang="ja-JP" altLang="en-US" sz="1400" dirty="0">
                <a:latin typeface="Arial" panose="020B0604020202020204" pitchFamily="34" charset="0"/>
                <a:cs typeface="Arial" panose="020B0604020202020204" pitchFamily="34" charset="0"/>
              </a:rPr>
              <a:t>ゴミ箱マークをクリックにて削除することができます。</a:t>
            </a:r>
            <a:endParaRPr lang="en-US" altLang="ja-JP" sz="1400"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16" name="正方形/長方形 15">
            <a:extLst>
              <a:ext uri="{FF2B5EF4-FFF2-40B4-BE49-F238E27FC236}">
                <a16:creationId xmlns:a16="http://schemas.microsoft.com/office/drawing/2014/main" id="{F9309D7E-1CFD-4F86-8504-F5ECD76E3869}"/>
              </a:ext>
            </a:extLst>
          </p:cNvPr>
          <p:cNvSpPr/>
          <p:nvPr/>
        </p:nvSpPr>
        <p:spPr>
          <a:xfrm>
            <a:off x="5993084" y="2568878"/>
            <a:ext cx="484724" cy="60487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6101DD5E-C0C4-4707-91F9-F78D062DCC4F}"/>
              </a:ext>
            </a:extLst>
          </p:cNvPr>
          <p:cNvSpPr/>
          <p:nvPr/>
        </p:nvSpPr>
        <p:spPr>
          <a:xfrm>
            <a:off x="5993084" y="7775575"/>
            <a:ext cx="320460" cy="61192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object 2">
            <a:extLst>
              <a:ext uri="{FF2B5EF4-FFF2-40B4-BE49-F238E27FC236}">
                <a16:creationId xmlns:a16="http://schemas.microsoft.com/office/drawing/2014/main" id="{8FFE5306-3574-4E13-B512-FBE73C1FB89F}"/>
              </a:ext>
            </a:extLst>
          </p:cNvPr>
          <p:cNvSpPr txBox="1">
            <a:spLocks noGrp="1"/>
          </p:cNvSpPr>
          <p:nvPr>
            <p:ph type="title"/>
          </p:nvPr>
        </p:nvSpPr>
        <p:spPr>
          <a:xfrm>
            <a:off x="337820" y="107441"/>
            <a:ext cx="1033780" cy="635000"/>
          </a:xfrm>
          <a:prstGeom prst="rect">
            <a:avLst/>
          </a:prstGeom>
        </p:spPr>
        <p:txBody>
          <a:bodyPr vert="horz" wrap="square" lIns="0" tIns="12065" rIns="0" bIns="0" rtlCol="0">
            <a:spAutoFit/>
          </a:bodyPr>
          <a:lstStyle/>
          <a:p>
            <a:pPr marL="12700">
              <a:lnSpc>
                <a:spcPct val="100000"/>
              </a:lnSpc>
              <a:spcBef>
                <a:spcPts val="95"/>
              </a:spcBef>
            </a:pPr>
            <a:r>
              <a:rPr sz="4000" u="none" spc="-5" dirty="0">
                <a:solidFill>
                  <a:srgbClr val="FFFFFF"/>
                </a:solidFill>
                <a:latin typeface="Arial"/>
                <a:cs typeface="Arial"/>
              </a:rPr>
              <a:t>2</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2</a:t>
            </a:r>
            <a:endParaRPr sz="3200" dirty="0">
              <a:latin typeface="Arial"/>
              <a:cs typeface="Arial"/>
            </a:endParaRPr>
          </a:p>
        </p:txBody>
      </p:sp>
      <p:sp>
        <p:nvSpPr>
          <p:cNvPr id="12" name="テキスト ボックス 11">
            <a:extLst>
              <a:ext uri="{FF2B5EF4-FFF2-40B4-BE49-F238E27FC236}">
                <a16:creationId xmlns:a16="http://schemas.microsoft.com/office/drawing/2014/main" id="{362B35D4-4CF9-478D-96C7-6BB75C5451B8}"/>
              </a:ext>
            </a:extLst>
          </p:cNvPr>
          <p:cNvSpPr txBox="1"/>
          <p:nvPr/>
        </p:nvSpPr>
        <p:spPr>
          <a:xfrm>
            <a:off x="333756" y="3803379"/>
            <a:ext cx="5300980" cy="1415772"/>
          </a:xfrm>
          <a:prstGeom prst="rect">
            <a:avLst/>
          </a:prstGeom>
          <a:noFill/>
        </p:spPr>
        <p:txBody>
          <a:bodyPr wrap="square">
            <a:spAutoFit/>
          </a:bodyPr>
          <a:lstStyle/>
          <a:p>
            <a:r>
              <a:rPr lang="ja-JP" altLang="en-US" u="sng" dirty="0">
                <a:latin typeface="Arial" panose="020B0604020202020204" pitchFamily="34" charset="0"/>
                <a:cs typeface="Arial" panose="020B0604020202020204" pitchFamily="34" charset="0"/>
              </a:rPr>
              <a:t>追加の操作方法</a:t>
            </a:r>
            <a:br>
              <a:rPr lang="en-US" altLang="ja-JP" u="sng" dirty="0">
                <a:latin typeface="Arial" panose="020B0604020202020204" pitchFamily="34" charset="0"/>
                <a:cs typeface="Arial" panose="020B0604020202020204" pitchFamily="34" charset="0"/>
              </a:rPr>
            </a:br>
            <a:r>
              <a:rPr lang="en-US" altLang="ja-JP" sz="1400" dirty="0">
                <a:latin typeface="Arial" panose="020B0604020202020204" pitchFamily="34" charset="0"/>
                <a:cs typeface="Arial" panose="020B0604020202020204" pitchFamily="34" charset="0"/>
              </a:rPr>
              <a:t>※1</a:t>
            </a:r>
            <a:r>
              <a:rPr lang="ja-JP" altLang="en-US" sz="1400" dirty="0">
                <a:latin typeface="Arial" panose="020B0604020202020204" pitchFamily="34" charset="0"/>
                <a:cs typeface="Arial" panose="020B0604020202020204" pitchFamily="34" charset="0"/>
              </a:rPr>
              <a:t>つの申請で複数の明細を入力する場合に利用いただけます。</a:t>
            </a:r>
            <a:br>
              <a:rPr lang="en-US" altLang="ja-JP" dirty="0">
                <a:latin typeface="Arial" panose="020B0604020202020204" pitchFamily="34" charset="0"/>
                <a:cs typeface="Arial" panose="020B0604020202020204" pitchFamily="34" charset="0"/>
              </a:rPr>
            </a:br>
            <a:endParaRPr lang="en-US" altLang="ja-JP" dirty="0">
              <a:latin typeface="Arial" panose="020B0604020202020204" pitchFamily="34" charset="0"/>
              <a:cs typeface="Arial" panose="020B0604020202020204" pitchFamily="34" charset="0"/>
            </a:endParaRPr>
          </a:p>
          <a:p>
            <a:endParaRPr lang="en-US" altLang="ja-JP" u="sng"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1BED7889-9667-4C65-8F6B-1302761B8C36}"/>
              </a:ext>
            </a:extLst>
          </p:cNvPr>
          <p:cNvGrpSpPr/>
          <p:nvPr/>
        </p:nvGrpSpPr>
        <p:grpSpPr>
          <a:xfrm>
            <a:off x="444316" y="4535918"/>
            <a:ext cx="6144052" cy="1057026"/>
            <a:chOff x="333756" y="4550964"/>
            <a:chExt cx="6144052" cy="1057026"/>
          </a:xfrm>
          <a:effectLst>
            <a:outerShdw blurRad="63500" sx="102000" sy="102000" algn="ctr" rotWithShape="0">
              <a:prstClr val="black">
                <a:alpha val="40000"/>
              </a:prstClr>
            </a:outerShdw>
          </a:effectLst>
        </p:grpSpPr>
        <p:pic>
          <p:nvPicPr>
            <p:cNvPr id="21" name="図 20">
              <a:extLst>
                <a:ext uri="{FF2B5EF4-FFF2-40B4-BE49-F238E27FC236}">
                  <a16:creationId xmlns:a16="http://schemas.microsoft.com/office/drawing/2014/main" id="{AFFA8058-A367-4AE4-9DB2-31664B08D924}"/>
                </a:ext>
              </a:extLst>
            </p:cNvPr>
            <p:cNvPicPr>
              <a:picLocks noChangeAspect="1"/>
            </p:cNvPicPr>
            <p:nvPr/>
          </p:nvPicPr>
          <p:blipFill rotWithShape="1">
            <a:blip r:embed="rId4"/>
            <a:srcRect l="17766" t="27803" r="13121" b="61356"/>
            <a:stretch/>
          </p:blipFill>
          <p:spPr>
            <a:xfrm>
              <a:off x="333756" y="4550964"/>
              <a:ext cx="6144052" cy="1057026"/>
            </a:xfrm>
            <a:prstGeom prst="rect">
              <a:avLst/>
            </a:prstGeom>
            <a:ln>
              <a:noFill/>
            </a:ln>
          </p:spPr>
        </p:pic>
        <p:sp>
          <p:nvSpPr>
            <p:cNvPr id="24" name="正方形/長方形 23">
              <a:extLst>
                <a:ext uri="{FF2B5EF4-FFF2-40B4-BE49-F238E27FC236}">
                  <a16:creationId xmlns:a16="http://schemas.microsoft.com/office/drawing/2014/main" id="{421286ED-15F9-407E-B8DA-CD7D103A20EF}"/>
                </a:ext>
              </a:extLst>
            </p:cNvPr>
            <p:cNvSpPr/>
            <p:nvPr/>
          </p:nvSpPr>
          <p:spPr>
            <a:xfrm>
              <a:off x="3001239" y="4697387"/>
              <a:ext cx="812338" cy="40734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697991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E45B352-0EBA-4847-B50C-4F01F2379EA8}"/>
              </a:ext>
            </a:extLst>
          </p:cNvPr>
          <p:cNvSpPr txBox="1"/>
          <p:nvPr/>
        </p:nvSpPr>
        <p:spPr>
          <a:xfrm>
            <a:off x="337820" y="1433145"/>
            <a:ext cx="6172200" cy="1477328"/>
          </a:xfrm>
          <a:prstGeom prst="rect">
            <a:avLst/>
          </a:prstGeom>
          <a:noFill/>
        </p:spPr>
        <p:txBody>
          <a:bodyPr wrap="square">
            <a:spAutoFit/>
          </a:bodyPr>
          <a:lstStyle/>
          <a:p>
            <a:r>
              <a:rPr lang="ja-JP" altLang="en-US" u="sng" dirty="0">
                <a:latin typeface="Arial" panose="020B0604020202020204" pitchFamily="34" charset="0"/>
                <a:cs typeface="Arial" panose="020B0604020202020204" pitchFamily="34" charset="0"/>
              </a:rPr>
              <a:t>入力区分の各種アイコンについて</a:t>
            </a:r>
            <a:br>
              <a:rPr lang="en-US" altLang="ja-JP" u="sng" dirty="0">
                <a:latin typeface="Arial" panose="020B0604020202020204" pitchFamily="34" charset="0"/>
                <a:cs typeface="Arial" panose="020B0604020202020204" pitchFamily="34" charset="0"/>
              </a:rPr>
            </a:br>
            <a:endParaRPr lang="en-US" altLang="ja-JP" u="sng"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ジンジャー経費の各種申請では</a:t>
            </a:r>
            <a:endParaRPr lang="en-US" altLang="ja-JP"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申請時の入力区分に応じて、アイコンが表示されます。</a:t>
            </a:r>
            <a:br>
              <a:rPr lang="en-US" altLang="ja-JP" dirty="0">
                <a:latin typeface="Arial" panose="020B0604020202020204" pitchFamily="34" charset="0"/>
                <a:cs typeface="Arial" panose="020B0604020202020204" pitchFamily="34" charset="0"/>
              </a:rPr>
            </a:br>
            <a:r>
              <a:rPr lang="ja-JP" altLang="en-US" dirty="0">
                <a:latin typeface="Arial" panose="020B0604020202020204" pitchFamily="34" charset="0"/>
                <a:cs typeface="Arial" panose="020B0604020202020204" pitchFamily="34" charset="0"/>
              </a:rPr>
              <a:t>申請の情報に応じて表示されるアイコンは異なります。</a:t>
            </a:r>
            <a:endParaRPr lang="en-US" altLang="ja-JP" dirty="0">
              <a:latin typeface="Arial" panose="020B0604020202020204" pitchFamily="34" charset="0"/>
              <a:cs typeface="Arial" panose="020B0604020202020204" pitchFamily="34" charset="0"/>
            </a:endParaRPr>
          </a:p>
        </p:txBody>
      </p:sp>
      <p:graphicFrame>
        <p:nvGraphicFramePr>
          <p:cNvPr id="10" name="表 9">
            <a:extLst>
              <a:ext uri="{FF2B5EF4-FFF2-40B4-BE49-F238E27FC236}">
                <a16:creationId xmlns:a16="http://schemas.microsoft.com/office/drawing/2014/main" id="{6F2A6970-F9FF-4B22-9443-D8D31B38FC80}"/>
              </a:ext>
            </a:extLst>
          </p:cNvPr>
          <p:cNvGraphicFramePr>
            <a:graphicFrameLocks noGrp="1"/>
          </p:cNvGraphicFramePr>
          <p:nvPr>
            <p:extLst>
              <p:ext uri="{D42A27DB-BD31-4B8C-83A1-F6EECF244321}">
                <p14:modId xmlns:p14="http://schemas.microsoft.com/office/powerpoint/2010/main" val="3290801415"/>
              </p:ext>
            </p:extLst>
          </p:nvPr>
        </p:nvGraphicFramePr>
        <p:xfrm>
          <a:off x="374580" y="3337074"/>
          <a:ext cx="2915078" cy="3696733"/>
        </p:xfrm>
        <a:graphic>
          <a:graphicData uri="http://schemas.openxmlformats.org/drawingml/2006/table">
            <a:tbl>
              <a:tblPr firstRow="1" bandRow="1">
                <a:noFill/>
              </a:tblPr>
              <a:tblGrid>
                <a:gridCol w="831168">
                  <a:extLst>
                    <a:ext uri="{9D8B030D-6E8A-4147-A177-3AD203B41FA5}">
                      <a16:colId xmlns:a16="http://schemas.microsoft.com/office/drawing/2014/main" val="1767855478"/>
                    </a:ext>
                  </a:extLst>
                </a:gridCol>
                <a:gridCol w="2083910">
                  <a:extLst>
                    <a:ext uri="{9D8B030D-6E8A-4147-A177-3AD203B41FA5}">
                      <a16:colId xmlns:a16="http://schemas.microsoft.com/office/drawing/2014/main" val="4038128483"/>
                    </a:ext>
                  </a:extLst>
                </a:gridCol>
              </a:tblGrid>
              <a:tr h="892488">
                <a:tc>
                  <a:txBody>
                    <a:bodyPr/>
                    <a:lstStyle/>
                    <a:p>
                      <a:pPr marL="0" marR="0" lvl="0" indent="0" algn="ctr" rtl="0">
                        <a:spcBef>
                          <a:spcPts val="0"/>
                        </a:spcBef>
                        <a:spcAft>
                          <a:spcPts val="0"/>
                        </a:spcAft>
                        <a:buNone/>
                      </a:pPr>
                      <a:endParaRPr sz="2400" b="1" u="none" strike="noStrike" cap="none" dirty="0">
                        <a:solidFill>
                          <a:schemeClr val="lt1"/>
                        </a:solidFill>
                        <a:latin typeface="+mj-lt"/>
                        <a:ea typeface="Arial"/>
                        <a:cs typeface="Arial"/>
                        <a:sym typeface="Arial"/>
                      </a:endParaRPr>
                    </a:p>
                  </a:txBody>
                  <a:tcPr marL="91450" marR="91450" marT="45725" marB="45725" anchor="ctr">
                    <a:lnR w="12700" cap="flat" cmpd="sng" algn="ctr">
                      <a:solidFill>
                        <a:schemeClr val="tx1"/>
                      </a:solidFill>
                      <a:prstDash val="solid"/>
                      <a:round/>
                      <a:headEnd type="none" w="med" len="med"/>
                      <a:tailEnd type="none" w="med" len="med"/>
                    </a:lnR>
                    <a:noFill/>
                  </a:tcPr>
                </a:tc>
                <a:tc>
                  <a:txBody>
                    <a:bodyPr/>
                    <a:lstStyle/>
                    <a:p>
                      <a:pPr marL="0" marR="0" lvl="0" indent="0" algn="l" rtl="0">
                        <a:spcBef>
                          <a:spcPts val="0"/>
                        </a:spcBef>
                        <a:spcAft>
                          <a:spcPts val="0"/>
                        </a:spcAft>
                        <a:buNone/>
                      </a:pPr>
                      <a:r>
                        <a:rPr lang="ja-JP" altLang="en-US" sz="1200" b="0" dirty="0">
                          <a:solidFill>
                            <a:schemeClr val="dk1"/>
                          </a:solidFill>
                          <a:latin typeface="+mj-lt"/>
                          <a:ea typeface="Arial"/>
                          <a:cs typeface="Arial"/>
                          <a:sym typeface="Arial"/>
                        </a:rPr>
                        <a:t>経路検索で選択した経路が「早」の場合に表示されます。</a:t>
                      </a:r>
                      <a:endParaRPr lang="en-US" altLang="ja-JP" sz="1200" b="0" dirty="0">
                        <a:solidFill>
                          <a:schemeClr val="dk1"/>
                        </a:solidFill>
                        <a:latin typeface="+mj-lt"/>
                        <a:ea typeface="Arial"/>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3865062"/>
                  </a:ext>
                </a:extLst>
              </a:tr>
              <a:tr h="914400">
                <a:tc>
                  <a:txBody>
                    <a:bodyPr/>
                    <a:lstStyle/>
                    <a:p>
                      <a:pPr marL="0" marR="0" lvl="0" indent="0" algn="ctr" rtl="0">
                        <a:spcBef>
                          <a:spcPts val="0"/>
                        </a:spcBef>
                        <a:spcAft>
                          <a:spcPts val="0"/>
                        </a:spcAft>
                        <a:buNone/>
                      </a:pP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dk1"/>
                          </a:solidFill>
                          <a:latin typeface="+mn-lt"/>
                          <a:ea typeface="Arial"/>
                          <a:cs typeface="Arial"/>
                          <a:sym typeface="Arial"/>
                        </a:rPr>
                        <a:t>経路検索で選択した経路が「楽」の場合に表示されます。</a:t>
                      </a:r>
                      <a:endParaRPr lang="en-US" altLang="ja-JP" sz="1200" b="0" dirty="0">
                        <a:solidFill>
                          <a:schemeClr val="dk1"/>
                        </a:solidFill>
                        <a:latin typeface="+mn-lt"/>
                        <a:ea typeface="Arial"/>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8050428"/>
                  </a:ext>
                </a:extLst>
              </a:tr>
              <a:tr h="1012351">
                <a:tc>
                  <a:txBody>
                    <a:bodyPr/>
                    <a:lstStyle/>
                    <a:p>
                      <a:pPr marL="0" marR="0" lvl="0" indent="0" algn="ctr" rtl="0">
                        <a:spcBef>
                          <a:spcPts val="0"/>
                        </a:spcBef>
                        <a:spcAft>
                          <a:spcPts val="0"/>
                        </a:spcAft>
                        <a:buNone/>
                      </a:pP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0" dirty="0">
                          <a:solidFill>
                            <a:schemeClr val="dk1"/>
                          </a:solidFill>
                          <a:latin typeface="+mn-lt"/>
                          <a:ea typeface="Arial"/>
                          <a:cs typeface="Arial"/>
                          <a:sym typeface="Arial"/>
                        </a:rPr>
                        <a:t>経路検索で選択した経路が「安」の場合に表示されます。</a:t>
                      </a:r>
                      <a:endParaRPr lang="en-US" altLang="ja-JP" sz="1200" b="0" dirty="0">
                        <a:solidFill>
                          <a:schemeClr val="dk1"/>
                        </a:solidFill>
                        <a:latin typeface="+mn-lt"/>
                        <a:ea typeface="Arial"/>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0239591"/>
                  </a:ext>
                </a:extLst>
              </a:tr>
              <a:tr h="877494">
                <a:tc>
                  <a:txBody>
                    <a:bodyPr/>
                    <a:lstStyle/>
                    <a:p>
                      <a:pPr marL="0" marR="0" lvl="0" indent="0" algn="ctr" rtl="0">
                        <a:spcBef>
                          <a:spcPts val="0"/>
                        </a:spcBef>
                        <a:spcAft>
                          <a:spcPts val="0"/>
                        </a:spcAft>
                        <a:buNone/>
                      </a:pP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1200" b="0" i="0" u="none" strike="noStrike" cap="none" dirty="0">
                          <a:solidFill>
                            <a:schemeClr val="dk1"/>
                          </a:solidFill>
                          <a:latin typeface="Calibri"/>
                          <a:ea typeface="Calibri"/>
                          <a:cs typeface="Arial" panose="020B0604020202020204" pitchFamily="34" charset="0"/>
                          <a:sym typeface="Arial"/>
                        </a:rPr>
                        <a:t>IC</a:t>
                      </a:r>
                      <a:r>
                        <a:rPr lang="ja-JP" altLang="en-US" sz="1200" b="0" i="0" u="none" strike="noStrike" cap="none" dirty="0">
                          <a:solidFill>
                            <a:schemeClr val="dk1"/>
                          </a:solidFill>
                          <a:latin typeface="Calibri"/>
                          <a:ea typeface="Calibri"/>
                          <a:cs typeface="Arial" panose="020B0604020202020204" pitchFamily="34" charset="0"/>
                          <a:sym typeface="Arial"/>
                        </a:rPr>
                        <a:t>カードの履歴情報を利用した場合に表示されます。</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925529"/>
                  </a:ext>
                </a:extLst>
              </a:tr>
            </a:tbl>
          </a:graphicData>
        </a:graphic>
      </p:graphicFrame>
      <p:graphicFrame>
        <p:nvGraphicFramePr>
          <p:cNvPr id="12" name="表 11">
            <a:extLst>
              <a:ext uri="{FF2B5EF4-FFF2-40B4-BE49-F238E27FC236}">
                <a16:creationId xmlns:a16="http://schemas.microsoft.com/office/drawing/2014/main" id="{226AC6C7-7EFB-4349-BDF6-3DB14A29350F}"/>
              </a:ext>
            </a:extLst>
          </p:cNvPr>
          <p:cNvGraphicFramePr>
            <a:graphicFrameLocks noGrp="1"/>
          </p:cNvGraphicFramePr>
          <p:nvPr>
            <p:extLst>
              <p:ext uri="{D42A27DB-BD31-4B8C-83A1-F6EECF244321}">
                <p14:modId xmlns:p14="http://schemas.microsoft.com/office/powerpoint/2010/main" val="2219793661"/>
              </p:ext>
            </p:extLst>
          </p:nvPr>
        </p:nvGraphicFramePr>
        <p:xfrm>
          <a:off x="3456268" y="3362041"/>
          <a:ext cx="2915078" cy="3718958"/>
        </p:xfrm>
        <a:graphic>
          <a:graphicData uri="http://schemas.openxmlformats.org/drawingml/2006/table">
            <a:tbl>
              <a:tblPr firstRow="1" bandRow="1">
                <a:noFill/>
              </a:tblPr>
              <a:tblGrid>
                <a:gridCol w="831168">
                  <a:extLst>
                    <a:ext uri="{9D8B030D-6E8A-4147-A177-3AD203B41FA5}">
                      <a16:colId xmlns:a16="http://schemas.microsoft.com/office/drawing/2014/main" val="1767855478"/>
                    </a:ext>
                  </a:extLst>
                </a:gridCol>
                <a:gridCol w="2083910">
                  <a:extLst>
                    <a:ext uri="{9D8B030D-6E8A-4147-A177-3AD203B41FA5}">
                      <a16:colId xmlns:a16="http://schemas.microsoft.com/office/drawing/2014/main" val="4038128483"/>
                    </a:ext>
                  </a:extLst>
                </a:gridCol>
              </a:tblGrid>
              <a:tr h="892488">
                <a:tc>
                  <a:txBody>
                    <a:bodyPr/>
                    <a:lstStyle/>
                    <a:p>
                      <a:pPr marL="0" marR="0" lvl="0" indent="0" algn="ctr" rtl="0">
                        <a:spcBef>
                          <a:spcPts val="0"/>
                        </a:spcBef>
                        <a:spcAft>
                          <a:spcPts val="0"/>
                        </a:spcAft>
                        <a:buNone/>
                      </a:pPr>
                      <a:endParaRPr sz="2400" b="1" u="none" strike="noStrike" cap="none" dirty="0">
                        <a:solidFill>
                          <a:schemeClr val="lt1"/>
                        </a:solidFill>
                        <a:latin typeface="+mj-lt"/>
                        <a:ea typeface="Arial"/>
                        <a:cs typeface="Arial"/>
                        <a:sym typeface="Arial"/>
                      </a:endParaRPr>
                    </a:p>
                  </a:txBody>
                  <a:tcPr marL="91450" marR="91450" marT="45725" marB="45725" anchor="ctr">
                    <a:lnR w="12700" cap="flat" cmpd="sng" algn="ctr">
                      <a:solidFill>
                        <a:schemeClr val="tx1"/>
                      </a:solidFill>
                      <a:prstDash val="solid"/>
                      <a:round/>
                      <a:headEnd type="none" w="med" len="med"/>
                      <a:tailEnd type="none" w="med" len="med"/>
                    </a:lnR>
                    <a:noFill/>
                  </a:tcPr>
                </a:tc>
                <a:tc>
                  <a:txBody>
                    <a:bodyPr/>
                    <a:lstStyle/>
                    <a:p>
                      <a:pPr marL="0" marR="0" lvl="0" indent="0" algn="l" rtl="0">
                        <a:spcBef>
                          <a:spcPts val="0"/>
                        </a:spcBef>
                        <a:spcAft>
                          <a:spcPts val="0"/>
                        </a:spcAft>
                        <a:buNone/>
                      </a:pPr>
                      <a:r>
                        <a:rPr lang="ja-JP" altLang="en-US" sz="1200" b="0" dirty="0">
                          <a:solidFill>
                            <a:schemeClr val="dk1"/>
                          </a:solidFill>
                          <a:latin typeface="+mj-lt"/>
                          <a:ea typeface="Arial"/>
                          <a:cs typeface="Arial"/>
                          <a:sym typeface="Arial"/>
                        </a:rPr>
                        <a:t>タイムスタンプが付与された場合に表示されます。</a:t>
                      </a:r>
                      <a:endParaRPr lang="en-US" altLang="ja-JP" sz="1200" b="0" dirty="0">
                        <a:solidFill>
                          <a:schemeClr val="dk1"/>
                        </a:solidFill>
                        <a:latin typeface="+mj-lt"/>
                        <a:ea typeface="Arial"/>
                        <a:cs typeface="Arial"/>
                        <a:sym typeface="Arial"/>
                      </a:endParaRPr>
                    </a:p>
                    <a:p>
                      <a:pPr marL="0" marR="0" lvl="0" indent="0" algn="l" rtl="0">
                        <a:spcBef>
                          <a:spcPts val="0"/>
                        </a:spcBef>
                        <a:spcAft>
                          <a:spcPts val="0"/>
                        </a:spcAft>
                        <a:buNone/>
                      </a:pPr>
                      <a:r>
                        <a:rPr lang="ja-JP" altLang="en-US" sz="1200" b="0" dirty="0">
                          <a:solidFill>
                            <a:schemeClr val="dk1"/>
                          </a:solidFill>
                          <a:latin typeface="+mj-lt"/>
                          <a:ea typeface="Arial"/>
                          <a:cs typeface="Arial"/>
                          <a:sym typeface="Arial"/>
                        </a:rPr>
                        <a:t>（</a:t>
                      </a:r>
                      <a:r>
                        <a:rPr lang="en-US" altLang="ja-JP" sz="1200" b="0" dirty="0">
                          <a:solidFill>
                            <a:srgbClr val="FF0000"/>
                          </a:solidFill>
                          <a:latin typeface="+mj-lt"/>
                          <a:ea typeface="Arial"/>
                          <a:cs typeface="Arial"/>
                          <a:sym typeface="Arial"/>
                        </a:rPr>
                        <a:t>※1</a:t>
                      </a:r>
                      <a:r>
                        <a:rPr lang="ja-JP" altLang="en-US" sz="1200" b="0" dirty="0">
                          <a:solidFill>
                            <a:schemeClr val="dk1"/>
                          </a:solidFill>
                          <a:latin typeface="+mj-lt"/>
                          <a:ea typeface="Arial"/>
                          <a:cs typeface="Arial"/>
                          <a:sym typeface="Arial"/>
                        </a:rPr>
                        <a:t>）</a:t>
                      </a:r>
                      <a:endParaRPr sz="1200" b="0" dirty="0">
                        <a:solidFill>
                          <a:schemeClr val="dk1"/>
                        </a:solidFill>
                        <a:latin typeface="+mj-lt"/>
                        <a:ea typeface="Arial"/>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3865062"/>
                  </a:ext>
                </a:extLst>
              </a:tr>
              <a:tr h="914400">
                <a:tc>
                  <a:txBody>
                    <a:bodyPr/>
                    <a:lstStyle/>
                    <a:p>
                      <a:pPr marL="0" marR="0" lvl="0" indent="0" algn="ctr" rtl="0">
                        <a:spcBef>
                          <a:spcPts val="0"/>
                        </a:spcBef>
                        <a:spcAft>
                          <a:spcPts val="0"/>
                        </a:spcAft>
                        <a:buNone/>
                      </a:pP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solidFill>
                      <a:prstDash val="solid"/>
                      <a:round/>
                      <a:headEnd type="none" w="med" len="med"/>
                      <a:tailEnd type="none" w="med" len="med"/>
                    </a:lnR>
                    <a:noFill/>
                  </a:tcPr>
                </a:tc>
                <a:tc>
                  <a:txBody>
                    <a:bodyPr/>
                    <a:lstStyle/>
                    <a:p>
                      <a:pPr marL="0" marR="0" lvl="0" indent="0" algn="l" rtl="0">
                        <a:spcBef>
                          <a:spcPts val="0"/>
                        </a:spcBef>
                        <a:spcAft>
                          <a:spcPts val="0"/>
                        </a:spcAft>
                        <a:buNone/>
                      </a:pPr>
                      <a:r>
                        <a:rPr lang="en-US" altLang="ja-JP" sz="1200" b="0" dirty="0">
                          <a:latin typeface="+mj-lt"/>
                          <a:cs typeface="Arial" panose="020B0604020202020204" pitchFamily="34" charset="0"/>
                        </a:rPr>
                        <a:t>AI-OCR</a:t>
                      </a:r>
                      <a:r>
                        <a:rPr lang="ja-JP" altLang="en-US" sz="1200" b="0" dirty="0">
                          <a:latin typeface="+mj-lt"/>
                          <a:cs typeface="Arial" panose="020B0604020202020204" pitchFamily="34" charset="0"/>
                        </a:rPr>
                        <a:t>機能を利用し</a:t>
                      </a:r>
                      <a:br>
                        <a:rPr lang="en-US" altLang="ja-JP" sz="1200" b="0" dirty="0">
                          <a:latin typeface="+mj-lt"/>
                          <a:cs typeface="Arial" panose="020B0604020202020204" pitchFamily="34" charset="0"/>
                        </a:rPr>
                      </a:br>
                      <a:r>
                        <a:rPr lang="ja-JP" altLang="en-US" sz="1200" b="0" dirty="0">
                          <a:latin typeface="+mj-lt"/>
                          <a:cs typeface="Arial" panose="020B0604020202020204" pitchFamily="34" charset="0"/>
                        </a:rPr>
                        <a:t>読み取った領収書・請求書情報を利用した場合に表示されます。</a:t>
                      </a:r>
                      <a:endParaRPr sz="1200" b="0" dirty="0">
                        <a:latin typeface="+mj-lt"/>
                        <a:cs typeface="Arial" panose="020B0604020202020204" pitchFamily="34"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050428"/>
                  </a:ext>
                </a:extLst>
              </a:tr>
              <a:tr h="1012351">
                <a:tc>
                  <a:txBody>
                    <a:bodyPr/>
                    <a:lstStyle/>
                    <a:p>
                      <a:pPr marL="0" marR="0" lvl="0" indent="0" algn="ctr" rtl="0">
                        <a:spcBef>
                          <a:spcPts val="0"/>
                        </a:spcBef>
                        <a:spcAft>
                          <a:spcPts val="0"/>
                        </a:spcAft>
                        <a:buNone/>
                      </a:pP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0" i="0" u="none" strike="noStrike" cap="none" dirty="0">
                          <a:solidFill>
                            <a:schemeClr val="dk1"/>
                          </a:solidFill>
                          <a:latin typeface="Calibri"/>
                          <a:ea typeface="Calibri"/>
                          <a:cs typeface="Arial" panose="020B0604020202020204" pitchFamily="34" charset="0"/>
                          <a:sym typeface="Arial"/>
                        </a:rPr>
                        <a:t>クレカ連携機能を利用し</a:t>
                      </a:r>
                      <a:endParaRPr lang="en-US" altLang="ja-JP" sz="1200" b="0" i="0" u="none" strike="noStrike" cap="none" dirty="0">
                        <a:solidFill>
                          <a:schemeClr val="dk1"/>
                        </a:solidFill>
                        <a:latin typeface="Calibri"/>
                        <a:ea typeface="Calibri"/>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0" i="0" u="none" strike="noStrike" cap="none" dirty="0">
                          <a:solidFill>
                            <a:schemeClr val="dk1"/>
                          </a:solidFill>
                          <a:latin typeface="Calibri"/>
                          <a:ea typeface="Calibri"/>
                          <a:cs typeface="Arial" panose="020B0604020202020204" pitchFamily="34" charset="0"/>
                          <a:sym typeface="Arial"/>
                        </a:rPr>
                        <a:t>た場合に表示されます。</a:t>
                      </a:r>
                      <a:endParaRPr lang="en-US" altLang="ja-JP" sz="1200" b="0" i="0" u="none" strike="noStrike" cap="none" dirty="0">
                        <a:solidFill>
                          <a:schemeClr val="dk1"/>
                        </a:solidFill>
                        <a:latin typeface="Calibri"/>
                        <a:ea typeface="Calibri"/>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0" i="0" u="none" strike="noStrike" cap="none" dirty="0">
                          <a:solidFill>
                            <a:schemeClr val="dk1"/>
                          </a:solidFill>
                          <a:latin typeface="Calibri"/>
                          <a:ea typeface="Calibri"/>
                          <a:cs typeface="Arial" panose="020B0604020202020204" pitchFamily="34" charset="0"/>
                          <a:sym typeface="Arial"/>
                        </a:rPr>
                        <a:t>（</a:t>
                      </a:r>
                      <a:r>
                        <a:rPr lang="en-US" altLang="ja-JP" sz="1200" b="0" i="0" u="none" strike="noStrike" cap="none" dirty="0">
                          <a:solidFill>
                            <a:srgbClr val="FF0000"/>
                          </a:solidFill>
                          <a:latin typeface="Calibri"/>
                          <a:ea typeface="Calibri"/>
                          <a:cs typeface="Arial" panose="020B0604020202020204" pitchFamily="34" charset="0"/>
                          <a:sym typeface="Arial"/>
                        </a:rPr>
                        <a:t>※2</a:t>
                      </a:r>
                      <a:r>
                        <a:rPr lang="ja-JP" altLang="en-US" sz="1200" b="0" i="0" u="none" strike="noStrike" cap="none" dirty="0">
                          <a:solidFill>
                            <a:schemeClr val="dk1"/>
                          </a:solidFill>
                          <a:latin typeface="Calibri"/>
                          <a:ea typeface="Calibri"/>
                          <a:cs typeface="Arial" panose="020B0604020202020204" pitchFamily="34" charset="0"/>
                          <a:sym typeface="Arial"/>
                        </a:rPr>
                        <a:t>）</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0239591"/>
                  </a:ext>
                </a:extLst>
              </a:tr>
              <a:tr h="899719">
                <a:tc>
                  <a:txBody>
                    <a:bodyPr/>
                    <a:lstStyle/>
                    <a:p>
                      <a:pPr marL="0" marR="0" lvl="0" indent="0" algn="ctr" rtl="0">
                        <a:spcBef>
                          <a:spcPts val="0"/>
                        </a:spcBef>
                        <a:spcAft>
                          <a:spcPts val="0"/>
                        </a:spcAft>
                        <a:buNone/>
                      </a:pP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0" i="0" u="none" strike="noStrike" cap="none" dirty="0">
                          <a:solidFill>
                            <a:schemeClr val="dk1"/>
                          </a:solidFill>
                          <a:latin typeface="Calibri"/>
                          <a:ea typeface="Calibri"/>
                          <a:cs typeface="Arial" panose="020B0604020202020204" pitchFamily="34" charset="0"/>
                          <a:sym typeface="Arial"/>
                        </a:rPr>
                        <a:t>手動で申請書情報を入力した場合に表示されます。</a:t>
                      </a:r>
                      <a:endParaRPr lang="en-US" altLang="ja-JP" sz="1200" b="0" i="0" u="none" strike="noStrike" cap="none" dirty="0">
                        <a:solidFill>
                          <a:schemeClr val="dk1"/>
                        </a:solidFill>
                        <a:latin typeface="Calibri"/>
                        <a:ea typeface="Calibri"/>
                        <a:cs typeface="Arial" panose="020B0604020202020204" pitchFamily="34" charset="0"/>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925529"/>
                  </a:ext>
                </a:extLst>
              </a:tr>
            </a:tbl>
          </a:graphicData>
        </a:graphic>
      </p:graphicFrame>
      <p:grpSp>
        <p:nvGrpSpPr>
          <p:cNvPr id="25" name="グループ化 24">
            <a:extLst>
              <a:ext uri="{FF2B5EF4-FFF2-40B4-BE49-F238E27FC236}">
                <a16:creationId xmlns:a16="http://schemas.microsoft.com/office/drawing/2014/main" id="{AF71AF83-B092-4709-9E14-64DBFC501B13}"/>
              </a:ext>
            </a:extLst>
          </p:cNvPr>
          <p:cNvGrpSpPr/>
          <p:nvPr/>
        </p:nvGrpSpPr>
        <p:grpSpPr>
          <a:xfrm>
            <a:off x="3519951" y="3492958"/>
            <a:ext cx="711030" cy="3330332"/>
            <a:chOff x="3654364" y="3302243"/>
            <a:chExt cx="770348" cy="3330332"/>
          </a:xfrm>
        </p:grpSpPr>
        <p:pic>
          <p:nvPicPr>
            <p:cNvPr id="15" name="図 14">
              <a:extLst>
                <a:ext uri="{FF2B5EF4-FFF2-40B4-BE49-F238E27FC236}">
                  <a16:creationId xmlns:a16="http://schemas.microsoft.com/office/drawing/2014/main" id="{662AD2D9-1338-4291-A9BC-4B5849C0D278}"/>
                </a:ext>
              </a:extLst>
            </p:cNvPr>
            <p:cNvPicPr>
              <a:picLocks noChangeAspect="1"/>
            </p:cNvPicPr>
            <p:nvPr/>
          </p:nvPicPr>
          <p:blipFill rotWithShape="1">
            <a:blip r:embed="rId2"/>
            <a:srcRect l="77952" t="70884" r="19208" b="26531"/>
            <a:stretch/>
          </p:blipFill>
          <p:spPr>
            <a:xfrm>
              <a:off x="3733800" y="3302243"/>
              <a:ext cx="606490" cy="587830"/>
            </a:xfrm>
            <a:prstGeom prst="rect">
              <a:avLst/>
            </a:prstGeom>
          </p:spPr>
        </p:pic>
        <p:pic>
          <p:nvPicPr>
            <p:cNvPr id="16" name="図 15">
              <a:extLst>
                <a:ext uri="{FF2B5EF4-FFF2-40B4-BE49-F238E27FC236}">
                  <a16:creationId xmlns:a16="http://schemas.microsoft.com/office/drawing/2014/main" id="{70D60867-278E-4F84-9099-E7D79616CD6D}"/>
                </a:ext>
              </a:extLst>
            </p:cNvPr>
            <p:cNvPicPr>
              <a:picLocks noChangeAspect="1"/>
            </p:cNvPicPr>
            <p:nvPr/>
          </p:nvPicPr>
          <p:blipFill rotWithShape="1">
            <a:blip r:embed="rId2"/>
            <a:srcRect l="80752" t="70884" r="12827" b="26531"/>
            <a:stretch/>
          </p:blipFill>
          <p:spPr>
            <a:xfrm>
              <a:off x="3654364" y="4343741"/>
              <a:ext cx="751073" cy="441098"/>
            </a:xfrm>
            <a:prstGeom prst="rect">
              <a:avLst/>
            </a:prstGeom>
          </p:spPr>
        </p:pic>
        <p:pic>
          <p:nvPicPr>
            <p:cNvPr id="17" name="図 16">
              <a:extLst>
                <a:ext uri="{FF2B5EF4-FFF2-40B4-BE49-F238E27FC236}">
                  <a16:creationId xmlns:a16="http://schemas.microsoft.com/office/drawing/2014/main" id="{09C23E10-5759-4063-A784-EF71C2C35E31}"/>
                </a:ext>
              </a:extLst>
            </p:cNvPr>
            <p:cNvPicPr>
              <a:picLocks noChangeAspect="1"/>
            </p:cNvPicPr>
            <p:nvPr/>
          </p:nvPicPr>
          <p:blipFill rotWithShape="1">
            <a:blip r:embed="rId3"/>
            <a:srcRect l="71274" t="80816" r="23108" b="17415"/>
            <a:stretch/>
          </p:blipFill>
          <p:spPr>
            <a:xfrm>
              <a:off x="3673639" y="5258170"/>
              <a:ext cx="751073" cy="388679"/>
            </a:xfrm>
            <a:prstGeom prst="rect">
              <a:avLst/>
            </a:prstGeom>
          </p:spPr>
        </p:pic>
        <p:pic>
          <p:nvPicPr>
            <p:cNvPr id="19" name="図 18">
              <a:extLst>
                <a:ext uri="{FF2B5EF4-FFF2-40B4-BE49-F238E27FC236}">
                  <a16:creationId xmlns:a16="http://schemas.microsoft.com/office/drawing/2014/main" id="{A07D05D6-502F-4A9F-935B-EB7D5D6705ED}"/>
                </a:ext>
              </a:extLst>
            </p:cNvPr>
            <p:cNvPicPr>
              <a:picLocks noChangeAspect="1"/>
            </p:cNvPicPr>
            <p:nvPr/>
          </p:nvPicPr>
          <p:blipFill rotWithShape="1">
            <a:blip r:embed="rId4"/>
            <a:srcRect l="72797" t="79426" r="25039" b="18772"/>
            <a:stretch/>
          </p:blipFill>
          <p:spPr>
            <a:xfrm>
              <a:off x="3707545" y="6134519"/>
              <a:ext cx="562040" cy="498056"/>
            </a:xfrm>
            <a:prstGeom prst="rect">
              <a:avLst/>
            </a:prstGeom>
          </p:spPr>
        </p:pic>
      </p:grpSp>
      <p:grpSp>
        <p:nvGrpSpPr>
          <p:cNvPr id="24" name="グループ化 23">
            <a:extLst>
              <a:ext uri="{FF2B5EF4-FFF2-40B4-BE49-F238E27FC236}">
                <a16:creationId xmlns:a16="http://schemas.microsoft.com/office/drawing/2014/main" id="{4F5DC90C-D239-464C-AEFE-06FD8083E02F}"/>
              </a:ext>
            </a:extLst>
          </p:cNvPr>
          <p:cNvGrpSpPr/>
          <p:nvPr/>
        </p:nvGrpSpPr>
        <p:grpSpPr>
          <a:xfrm>
            <a:off x="456966" y="3551917"/>
            <a:ext cx="600044" cy="3327088"/>
            <a:chOff x="331632" y="3355975"/>
            <a:chExt cx="600044" cy="3327088"/>
          </a:xfrm>
        </p:grpSpPr>
        <p:pic>
          <p:nvPicPr>
            <p:cNvPr id="7" name="図 6">
              <a:extLst>
                <a:ext uri="{FF2B5EF4-FFF2-40B4-BE49-F238E27FC236}">
                  <a16:creationId xmlns:a16="http://schemas.microsoft.com/office/drawing/2014/main" id="{9DF84328-DAB2-4724-9803-3B103E8B14CF}"/>
                </a:ext>
              </a:extLst>
            </p:cNvPr>
            <p:cNvPicPr>
              <a:picLocks noChangeAspect="1"/>
            </p:cNvPicPr>
            <p:nvPr/>
          </p:nvPicPr>
          <p:blipFill>
            <a:blip r:embed="rId5"/>
            <a:stretch>
              <a:fillRect/>
            </a:stretch>
          </p:blipFill>
          <p:spPr>
            <a:xfrm>
              <a:off x="415856" y="3355975"/>
              <a:ext cx="464254" cy="534098"/>
            </a:xfrm>
            <a:prstGeom prst="rect">
              <a:avLst/>
            </a:prstGeom>
          </p:spPr>
        </p:pic>
        <p:grpSp>
          <p:nvGrpSpPr>
            <p:cNvPr id="23" name="グループ化 22">
              <a:extLst>
                <a:ext uri="{FF2B5EF4-FFF2-40B4-BE49-F238E27FC236}">
                  <a16:creationId xmlns:a16="http://schemas.microsoft.com/office/drawing/2014/main" id="{7633A8BA-59F7-4455-8520-289CC34F5537}"/>
                </a:ext>
              </a:extLst>
            </p:cNvPr>
            <p:cNvGrpSpPr/>
            <p:nvPr/>
          </p:nvGrpSpPr>
          <p:grpSpPr>
            <a:xfrm>
              <a:off x="331632" y="4270375"/>
              <a:ext cx="600044" cy="2412688"/>
              <a:chOff x="331632" y="4270375"/>
              <a:chExt cx="600044" cy="2412688"/>
            </a:xfrm>
          </p:grpSpPr>
          <p:pic>
            <p:nvPicPr>
              <p:cNvPr id="13" name="図 12">
                <a:extLst>
                  <a:ext uri="{FF2B5EF4-FFF2-40B4-BE49-F238E27FC236}">
                    <a16:creationId xmlns:a16="http://schemas.microsoft.com/office/drawing/2014/main" id="{3162ABA7-A720-472A-AA74-0A0D0B9220AC}"/>
                  </a:ext>
                </a:extLst>
              </p:cNvPr>
              <p:cNvPicPr>
                <a:picLocks noChangeAspect="1"/>
              </p:cNvPicPr>
              <p:nvPr/>
            </p:nvPicPr>
            <p:blipFill>
              <a:blip r:embed="rId6"/>
              <a:stretch>
                <a:fillRect/>
              </a:stretch>
            </p:blipFill>
            <p:spPr>
              <a:xfrm>
                <a:off x="390456" y="4270375"/>
                <a:ext cx="502592" cy="514464"/>
              </a:xfrm>
              <a:prstGeom prst="rect">
                <a:avLst/>
              </a:prstGeom>
            </p:spPr>
          </p:pic>
          <p:grpSp>
            <p:nvGrpSpPr>
              <p:cNvPr id="22" name="グループ化 21">
                <a:extLst>
                  <a:ext uri="{FF2B5EF4-FFF2-40B4-BE49-F238E27FC236}">
                    <a16:creationId xmlns:a16="http://schemas.microsoft.com/office/drawing/2014/main" id="{E2585F24-E771-40D4-9760-DDD9A6B433FF}"/>
                  </a:ext>
                </a:extLst>
              </p:cNvPr>
              <p:cNvGrpSpPr/>
              <p:nvPr/>
            </p:nvGrpSpPr>
            <p:grpSpPr>
              <a:xfrm>
                <a:off x="331632" y="5245668"/>
                <a:ext cx="600044" cy="1437395"/>
                <a:chOff x="331632" y="5245668"/>
                <a:chExt cx="600044" cy="1437395"/>
              </a:xfrm>
            </p:grpSpPr>
            <p:pic>
              <p:nvPicPr>
                <p:cNvPr id="14" name="図 13">
                  <a:extLst>
                    <a:ext uri="{FF2B5EF4-FFF2-40B4-BE49-F238E27FC236}">
                      <a16:creationId xmlns:a16="http://schemas.microsoft.com/office/drawing/2014/main" id="{C0EDDDC5-FCC7-4A13-B3DB-DBC13FCB66C1}"/>
                    </a:ext>
                  </a:extLst>
                </p:cNvPr>
                <p:cNvPicPr>
                  <a:picLocks noChangeAspect="1"/>
                </p:cNvPicPr>
                <p:nvPr/>
              </p:nvPicPr>
              <p:blipFill>
                <a:blip r:embed="rId7"/>
                <a:stretch>
                  <a:fillRect/>
                </a:stretch>
              </p:blipFill>
              <p:spPr>
                <a:xfrm>
                  <a:off x="351828" y="5245668"/>
                  <a:ext cx="579848" cy="532832"/>
                </a:xfrm>
                <a:prstGeom prst="rect">
                  <a:avLst/>
                </a:prstGeom>
              </p:spPr>
            </p:pic>
            <p:pic>
              <p:nvPicPr>
                <p:cNvPr id="20" name="図 19">
                  <a:extLst>
                    <a:ext uri="{FF2B5EF4-FFF2-40B4-BE49-F238E27FC236}">
                      <a16:creationId xmlns:a16="http://schemas.microsoft.com/office/drawing/2014/main" id="{0F87FD68-00D8-4AA5-8186-DD7CD9212DC3}"/>
                    </a:ext>
                  </a:extLst>
                </p:cNvPr>
                <p:cNvPicPr>
                  <a:picLocks noChangeAspect="1"/>
                </p:cNvPicPr>
                <p:nvPr/>
              </p:nvPicPr>
              <p:blipFill rotWithShape="1">
                <a:blip r:embed="rId8"/>
                <a:srcRect l="75879" t="85278" r="21011" b="11805"/>
                <a:stretch/>
              </p:blipFill>
              <p:spPr>
                <a:xfrm>
                  <a:off x="331632" y="6084031"/>
                  <a:ext cx="600044" cy="599032"/>
                </a:xfrm>
                <a:prstGeom prst="rect">
                  <a:avLst/>
                </a:prstGeom>
              </p:spPr>
            </p:pic>
          </p:grpSp>
        </p:grpSp>
      </p:grpSp>
      <p:sp>
        <p:nvSpPr>
          <p:cNvPr id="21" name="テキスト ボックス 20">
            <a:extLst>
              <a:ext uri="{FF2B5EF4-FFF2-40B4-BE49-F238E27FC236}">
                <a16:creationId xmlns:a16="http://schemas.microsoft.com/office/drawing/2014/main" id="{5AC3DD52-61DA-40C0-ADF0-22156DD20FB3}"/>
              </a:ext>
            </a:extLst>
          </p:cNvPr>
          <p:cNvSpPr txBox="1"/>
          <p:nvPr/>
        </p:nvSpPr>
        <p:spPr>
          <a:xfrm>
            <a:off x="456966" y="7333817"/>
            <a:ext cx="6172200" cy="1538883"/>
          </a:xfrm>
          <a:prstGeom prst="rect">
            <a:avLst/>
          </a:prstGeom>
          <a:noFill/>
        </p:spPr>
        <p:txBody>
          <a:bodyPr wrap="square">
            <a:spAutoFit/>
          </a:bodyPr>
          <a:lstStyle/>
          <a:p>
            <a:endParaRPr lang="en-US" altLang="ja-JP" dirty="0">
              <a:latin typeface="Arial" panose="020B0604020202020204" pitchFamily="34" charset="0"/>
              <a:cs typeface="Arial" panose="020B0604020202020204" pitchFamily="34" charset="0"/>
            </a:endParaRPr>
          </a:p>
          <a:p>
            <a:r>
              <a:rPr lang="en-US" altLang="ja-JP" sz="1400" dirty="0">
                <a:latin typeface="Arial" panose="020B0604020202020204" pitchFamily="34" charset="0"/>
                <a:cs typeface="Arial" panose="020B0604020202020204" pitchFamily="34" charset="0"/>
              </a:rPr>
              <a:t>※1</a:t>
            </a:r>
            <a:r>
              <a:rPr lang="ja-JP" altLang="en-US" sz="1400" dirty="0">
                <a:latin typeface="Arial" panose="020B0604020202020204" pitchFamily="34" charset="0"/>
                <a:cs typeface="Arial" panose="020B0604020202020204" pitchFamily="34" charset="0"/>
              </a:rPr>
              <a:t>　経費オプション機能のタイムスタンプ機能をご契約いただいている</a:t>
            </a:r>
            <a:br>
              <a:rPr lang="en-US" altLang="ja-JP" sz="1400" dirty="0">
                <a:latin typeface="Arial" panose="020B0604020202020204" pitchFamily="34" charset="0"/>
                <a:cs typeface="Arial" panose="020B0604020202020204" pitchFamily="34" charset="0"/>
              </a:rPr>
            </a:br>
            <a:r>
              <a:rPr lang="ja-JP" altLang="en-US" sz="1400" dirty="0">
                <a:latin typeface="Arial" panose="020B0604020202020204" pitchFamily="34" charset="0"/>
                <a:cs typeface="Arial" panose="020B0604020202020204" pitchFamily="34" charset="0"/>
              </a:rPr>
              <a:t>　　　 お客様のみとなります。</a:t>
            </a:r>
            <a:endParaRPr lang="en-US" altLang="ja-JP" sz="1400" dirty="0">
              <a:latin typeface="Arial" panose="020B0604020202020204" pitchFamily="34" charset="0"/>
              <a:cs typeface="Arial" panose="020B0604020202020204" pitchFamily="34" charset="0"/>
            </a:endParaRPr>
          </a:p>
          <a:p>
            <a:endParaRPr lang="en-US" altLang="ja-JP" sz="2000" dirty="0">
              <a:latin typeface="Arial" panose="020B0604020202020204" pitchFamily="34" charset="0"/>
              <a:cs typeface="Arial" panose="020B0604020202020204" pitchFamily="34" charset="0"/>
            </a:endParaRPr>
          </a:p>
          <a:p>
            <a:r>
              <a:rPr lang="en-US" altLang="ja-JP" sz="1400" dirty="0">
                <a:latin typeface="Arial" panose="020B0604020202020204" pitchFamily="34" charset="0"/>
                <a:cs typeface="Arial" panose="020B0604020202020204" pitchFamily="34" charset="0"/>
              </a:rPr>
              <a:t>※2</a:t>
            </a:r>
            <a:r>
              <a:rPr lang="ja-JP" altLang="en-US" sz="1400" dirty="0">
                <a:latin typeface="Arial" panose="020B0604020202020204" pitchFamily="34" charset="0"/>
                <a:cs typeface="Arial" panose="020B0604020202020204" pitchFamily="34" charset="0"/>
              </a:rPr>
              <a:t>　経費オプション機能のクレジットカード連携機能をご契約いただいている</a:t>
            </a:r>
            <a:endParaRPr lang="en-US" altLang="ja-JP" sz="1400" dirty="0">
              <a:latin typeface="Arial" panose="020B0604020202020204" pitchFamily="34" charset="0"/>
              <a:cs typeface="Arial" panose="020B0604020202020204" pitchFamily="34" charset="0"/>
            </a:endParaRPr>
          </a:p>
          <a:p>
            <a:r>
              <a:rPr lang="ja-JP" altLang="en-US" sz="1400" dirty="0">
                <a:latin typeface="Arial" panose="020B0604020202020204" pitchFamily="34" charset="0"/>
                <a:cs typeface="Arial" panose="020B0604020202020204" pitchFamily="34" charset="0"/>
              </a:rPr>
              <a:t>　　　 お客様のみとなります。</a:t>
            </a:r>
            <a:endParaRPr lang="en-US" altLang="ja-JP" sz="1400" dirty="0">
              <a:latin typeface="Arial" panose="020B0604020202020204" pitchFamily="34" charset="0"/>
              <a:cs typeface="Arial" panose="020B0604020202020204" pitchFamily="34" charset="0"/>
            </a:endParaRPr>
          </a:p>
        </p:txBody>
      </p:sp>
      <p:sp>
        <p:nvSpPr>
          <p:cNvPr id="27" name="object 2">
            <a:extLst>
              <a:ext uri="{FF2B5EF4-FFF2-40B4-BE49-F238E27FC236}">
                <a16:creationId xmlns:a16="http://schemas.microsoft.com/office/drawing/2014/main" id="{30F1851C-DC1C-4530-B994-6926DF894F42}"/>
              </a:ext>
            </a:extLst>
          </p:cNvPr>
          <p:cNvSpPr txBox="1">
            <a:spLocks/>
          </p:cNvSpPr>
          <p:nvPr/>
        </p:nvSpPr>
        <p:spPr>
          <a:xfrm>
            <a:off x="337820" y="107441"/>
            <a:ext cx="1186180" cy="627736"/>
          </a:xfrm>
          <a:prstGeom prst="rect">
            <a:avLst/>
          </a:prstGeom>
        </p:spPr>
        <p:txBody>
          <a:bodyPr vert="horz" wrap="square" lIns="0" tIns="12065" rIns="0" bIns="0" rtlCol="0">
            <a:spAutoFit/>
          </a:bodyPr>
          <a:lstStyle>
            <a:lvl1pPr>
              <a:defRPr sz="2600" b="1" i="0" u="heavy">
                <a:solidFill>
                  <a:srgbClr val="2E5496"/>
                </a:solidFill>
                <a:latin typeface="Microsoft YaHei UI"/>
                <a:ea typeface="+mj-ea"/>
                <a:cs typeface="Microsoft YaHei UI"/>
              </a:defRPr>
            </a:lvl1pPr>
          </a:lstStyle>
          <a:p>
            <a:pPr marL="12700">
              <a:spcBef>
                <a:spcPts val="95"/>
              </a:spcBef>
            </a:pPr>
            <a:r>
              <a:rPr kumimoji="0" lang="en-US" altLang="ja-JP" sz="4000" u="none" kern="0" spc="-5" dirty="0">
                <a:solidFill>
                  <a:srgbClr val="FFFFFF"/>
                </a:solidFill>
                <a:latin typeface="Arial"/>
                <a:cs typeface="Arial"/>
              </a:rPr>
              <a:t>2</a:t>
            </a:r>
            <a:r>
              <a:rPr kumimoji="0" lang="ja-JP" altLang="en-US" sz="4000" u="none" kern="0" spc="-420" dirty="0">
                <a:solidFill>
                  <a:srgbClr val="FFFFFF"/>
                </a:solidFill>
                <a:latin typeface="Arial"/>
                <a:cs typeface="Arial"/>
              </a:rPr>
              <a:t> </a:t>
            </a:r>
            <a:r>
              <a:rPr kumimoji="0" lang="en-US" altLang="ja-JP" sz="3200" u="none" kern="0" spc="235" dirty="0">
                <a:solidFill>
                  <a:srgbClr val="FFFFFF"/>
                </a:solidFill>
                <a:latin typeface="Arial"/>
                <a:cs typeface="Arial"/>
              </a:rPr>
              <a:t>-2</a:t>
            </a:r>
            <a:endParaRPr kumimoji="0" lang="ja-JP" altLang="en-US" sz="3200" kern="0" dirty="0">
              <a:latin typeface="Arial"/>
              <a:cs typeface="Arial"/>
            </a:endParaRPr>
          </a:p>
        </p:txBody>
      </p:sp>
      <p:sp>
        <p:nvSpPr>
          <p:cNvPr id="29" name="object 3">
            <a:extLst>
              <a:ext uri="{FF2B5EF4-FFF2-40B4-BE49-F238E27FC236}">
                <a16:creationId xmlns:a16="http://schemas.microsoft.com/office/drawing/2014/main" id="{91DB9127-CE75-4BD9-A3E4-6AFC7BAE11D8}"/>
              </a:ext>
            </a:extLst>
          </p:cNvPr>
          <p:cNvSpPr txBox="1"/>
          <p:nvPr/>
        </p:nvSpPr>
        <p:spPr>
          <a:xfrm>
            <a:off x="1748408" y="272872"/>
            <a:ext cx="30521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dirty="0">
                <a:solidFill>
                  <a:schemeClr val="bg1"/>
                </a:solidFill>
                <a:latin typeface="Arial" panose="020B0604020202020204" pitchFamily="34" charset="0"/>
                <a:cs typeface="Arial" panose="020B0604020202020204" pitchFamily="34" charset="0"/>
              </a:rPr>
              <a:t>申請の提出方法</a:t>
            </a:r>
            <a:endParaRPr sz="2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35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9FC4F965-772B-456B-A164-6BD9090FACEE}"/>
              </a:ext>
            </a:extLst>
          </p:cNvPr>
          <p:cNvPicPr>
            <a:picLocks noChangeAspect="1"/>
          </p:cNvPicPr>
          <p:nvPr/>
        </p:nvPicPr>
        <p:blipFill rotWithShape="1">
          <a:blip r:embed="rId2"/>
          <a:srcRect l="1839" t="598" r="1143" b="538"/>
          <a:stretch/>
        </p:blipFill>
        <p:spPr>
          <a:xfrm>
            <a:off x="598264" y="5227397"/>
            <a:ext cx="2300288" cy="4021137"/>
          </a:xfrm>
          <a:prstGeom prst="rect">
            <a:avLst/>
          </a:prstGeom>
          <a:ln>
            <a:noFill/>
          </a:ln>
          <a:effectLst>
            <a:outerShdw blurRad="63500" sx="102000" sy="102000" algn="ctr" rotWithShape="0">
              <a:prstClr val="black">
                <a:alpha val="40000"/>
              </a:prstClr>
            </a:outerShdw>
          </a:effectLst>
        </p:spPr>
      </p:pic>
      <p:sp>
        <p:nvSpPr>
          <p:cNvPr id="4" name="object 2">
            <a:extLst>
              <a:ext uri="{FF2B5EF4-FFF2-40B4-BE49-F238E27FC236}">
                <a16:creationId xmlns:a16="http://schemas.microsoft.com/office/drawing/2014/main" id="{904FB5A3-A94E-4CA2-AB15-791AAD5C771E}"/>
              </a:ext>
            </a:extLst>
          </p:cNvPr>
          <p:cNvSpPr txBox="1">
            <a:spLocks noGrp="1"/>
          </p:cNvSpPr>
          <p:nvPr>
            <p:ph type="title"/>
          </p:nvPr>
        </p:nvSpPr>
        <p:spPr>
          <a:xfrm>
            <a:off x="337820" y="107441"/>
            <a:ext cx="1033780" cy="635000"/>
          </a:xfrm>
          <a:prstGeom prst="rect">
            <a:avLst/>
          </a:prstGeom>
        </p:spPr>
        <p:txBody>
          <a:bodyPr vert="horz" wrap="square" lIns="0" tIns="12065" rIns="0" bIns="0" rtlCol="0">
            <a:spAutoFit/>
          </a:bodyPr>
          <a:lstStyle/>
          <a:p>
            <a:pPr marL="12700">
              <a:lnSpc>
                <a:spcPct val="100000"/>
              </a:lnSpc>
              <a:spcBef>
                <a:spcPts val="95"/>
              </a:spcBef>
            </a:pPr>
            <a:r>
              <a:rPr sz="4000" u="none" spc="-5" dirty="0">
                <a:solidFill>
                  <a:srgbClr val="FFFFFF"/>
                </a:solidFill>
                <a:latin typeface="Arial"/>
                <a:cs typeface="Arial"/>
              </a:rPr>
              <a:t>2</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3</a:t>
            </a:r>
            <a:endParaRPr sz="3200" dirty="0">
              <a:latin typeface="Arial"/>
              <a:cs typeface="Arial"/>
            </a:endParaRPr>
          </a:p>
        </p:txBody>
      </p:sp>
      <p:sp>
        <p:nvSpPr>
          <p:cNvPr id="5" name="object 3">
            <a:extLst>
              <a:ext uri="{FF2B5EF4-FFF2-40B4-BE49-F238E27FC236}">
                <a16:creationId xmlns:a16="http://schemas.microsoft.com/office/drawing/2014/main" id="{AD8227E8-9DC2-447B-9E6A-656E6A8B7AC4}"/>
              </a:ext>
            </a:extLst>
          </p:cNvPr>
          <p:cNvSpPr txBox="1"/>
          <p:nvPr/>
        </p:nvSpPr>
        <p:spPr>
          <a:xfrm>
            <a:off x="1748408" y="272872"/>
            <a:ext cx="4771772" cy="412292"/>
          </a:xfrm>
          <a:prstGeom prst="rect">
            <a:avLst/>
          </a:prstGeom>
        </p:spPr>
        <p:txBody>
          <a:bodyPr vert="horz" wrap="square" lIns="0" tIns="12065" rIns="0" bIns="0" rtlCol="0">
            <a:spAutoFit/>
          </a:bodyPr>
          <a:lstStyle/>
          <a:p>
            <a:pPr marL="12700">
              <a:lnSpc>
                <a:spcPct val="100000"/>
              </a:lnSpc>
              <a:spcBef>
                <a:spcPts val="95"/>
              </a:spcBef>
            </a:pPr>
            <a:r>
              <a:rPr lang="en-US" altLang="ja-JP" sz="2600" dirty="0">
                <a:solidFill>
                  <a:schemeClr val="bg1"/>
                </a:solidFill>
                <a:latin typeface="Arial" panose="020B0604020202020204" pitchFamily="34" charset="0"/>
                <a:cs typeface="Arial" panose="020B0604020202020204" pitchFamily="34" charset="0"/>
              </a:rPr>
              <a:t>IC</a:t>
            </a:r>
            <a:r>
              <a:rPr lang="ja-JP" altLang="en-US" sz="2600" dirty="0">
                <a:solidFill>
                  <a:schemeClr val="bg1"/>
                </a:solidFill>
                <a:latin typeface="Arial" panose="020B0604020202020204" pitchFamily="34" charset="0"/>
                <a:cs typeface="Arial" panose="020B0604020202020204" pitchFamily="34" charset="0"/>
              </a:rPr>
              <a:t>カード履歴を利用した申請</a:t>
            </a:r>
            <a:endParaRPr sz="2600" dirty="0">
              <a:solidFill>
                <a:schemeClr val="bg1"/>
              </a:solidFill>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D387C147-B11A-40E3-9A7E-68B0CD769467}"/>
              </a:ext>
            </a:extLst>
          </p:cNvPr>
          <p:cNvSpPr txBox="1"/>
          <p:nvPr/>
        </p:nvSpPr>
        <p:spPr>
          <a:xfrm>
            <a:off x="312420" y="2695704"/>
            <a:ext cx="5300980" cy="2031325"/>
          </a:xfrm>
          <a:prstGeom prst="rect">
            <a:avLst/>
          </a:prstGeom>
          <a:noFill/>
        </p:spPr>
        <p:txBody>
          <a:bodyPr wrap="square">
            <a:spAutoFit/>
          </a:bodyPr>
          <a:lstStyle/>
          <a:p>
            <a:r>
              <a:rPr lang="ja-JP" altLang="en-US" u="sng" dirty="0">
                <a:latin typeface="Arial" panose="020B0604020202020204" pitchFamily="34" charset="0"/>
                <a:cs typeface="Arial" panose="020B0604020202020204" pitchFamily="34" charset="0"/>
              </a:rPr>
              <a:t>操作方法</a:t>
            </a:r>
            <a:endParaRPr lang="en-US" altLang="ja-JP" u="sng"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①　アプリでの</a:t>
            </a:r>
            <a:r>
              <a:rPr lang="en-US" altLang="ja-JP" dirty="0">
                <a:latin typeface="Arial" panose="020B0604020202020204" pitchFamily="34" charset="0"/>
                <a:cs typeface="Arial" panose="020B0604020202020204" pitchFamily="34" charset="0"/>
              </a:rPr>
              <a:t>IC</a:t>
            </a:r>
            <a:r>
              <a:rPr lang="ja-JP" altLang="en-US" dirty="0">
                <a:latin typeface="Arial" panose="020B0604020202020204" pitchFamily="34" charset="0"/>
                <a:cs typeface="Arial" panose="020B0604020202020204" pitchFamily="34" charset="0"/>
              </a:rPr>
              <a:t>カード履歴の読み取り方法</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pPr marL="342900" indent="-342900">
              <a:buAutoNum type="arabicPeriod"/>
            </a:pPr>
            <a:r>
              <a:rPr lang="ja-JP" altLang="en-US" dirty="0">
                <a:latin typeface="Arial" panose="020B0604020202020204" pitchFamily="34" charset="0"/>
                <a:cs typeface="Arial" panose="020B0604020202020204" pitchFamily="34" charset="0"/>
              </a:rPr>
              <a:t>ハンバーガーメニューをクリックします。</a:t>
            </a:r>
            <a:br>
              <a:rPr lang="en-US" altLang="ja-JP" dirty="0">
                <a:latin typeface="Arial" panose="020B0604020202020204" pitchFamily="34" charset="0"/>
                <a:cs typeface="Arial" panose="020B0604020202020204" pitchFamily="34" charset="0"/>
              </a:rPr>
            </a:br>
            <a:endParaRPr lang="en-US" altLang="ja-JP" dirty="0">
              <a:latin typeface="Arial" panose="020B0604020202020204" pitchFamily="34" charset="0"/>
              <a:cs typeface="Arial" panose="020B0604020202020204" pitchFamily="34" charset="0"/>
            </a:endParaRPr>
          </a:p>
          <a:p>
            <a:pPr marL="342900" indent="-342900">
              <a:buAutoNum type="arabicPeriod"/>
            </a:pP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IC</a:t>
            </a:r>
            <a:r>
              <a:rPr lang="ja-JP" altLang="en-US" dirty="0">
                <a:latin typeface="Arial" panose="020B0604020202020204" pitchFamily="34" charset="0"/>
                <a:cs typeface="Arial" panose="020B0604020202020204" pitchFamily="34" charset="0"/>
              </a:rPr>
              <a:t>カード］をクリックします。</a:t>
            </a:r>
            <a:endParaRPr lang="en-US" altLang="ja-JP" dirty="0">
              <a:latin typeface="Arial" panose="020B0604020202020204" pitchFamily="34" charset="0"/>
              <a:cs typeface="Arial" panose="020B0604020202020204" pitchFamily="34" charset="0"/>
            </a:endParaRPr>
          </a:p>
        </p:txBody>
      </p:sp>
      <p:grpSp>
        <p:nvGrpSpPr>
          <p:cNvPr id="2" name="グループ化 1">
            <a:extLst>
              <a:ext uri="{FF2B5EF4-FFF2-40B4-BE49-F238E27FC236}">
                <a16:creationId xmlns:a16="http://schemas.microsoft.com/office/drawing/2014/main" id="{4C447CD5-B891-4F6E-991B-7C081352853A}"/>
              </a:ext>
            </a:extLst>
          </p:cNvPr>
          <p:cNvGrpSpPr/>
          <p:nvPr/>
        </p:nvGrpSpPr>
        <p:grpSpPr>
          <a:xfrm>
            <a:off x="2198642" y="5181286"/>
            <a:ext cx="4096859" cy="4067248"/>
            <a:chOff x="2198642" y="4062018"/>
            <a:chExt cx="4096859" cy="4067248"/>
          </a:xfrm>
        </p:grpSpPr>
        <p:grpSp>
          <p:nvGrpSpPr>
            <p:cNvPr id="15" name="グループ化 14">
              <a:extLst>
                <a:ext uri="{FF2B5EF4-FFF2-40B4-BE49-F238E27FC236}">
                  <a16:creationId xmlns:a16="http://schemas.microsoft.com/office/drawing/2014/main" id="{160EA0F4-DE7E-4504-9B4E-C8AD9EB6B7DB}"/>
                </a:ext>
              </a:extLst>
            </p:cNvPr>
            <p:cNvGrpSpPr/>
            <p:nvPr/>
          </p:nvGrpSpPr>
          <p:grpSpPr>
            <a:xfrm>
              <a:off x="2510678" y="4062018"/>
              <a:ext cx="3784823" cy="4067248"/>
              <a:chOff x="2286000" y="2966722"/>
              <a:chExt cx="3784823" cy="4067248"/>
            </a:xfrm>
          </p:grpSpPr>
          <p:pic>
            <p:nvPicPr>
              <p:cNvPr id="11" name="図 10">
                <a:extLst>
                  <a:ext uri="{FF2B5EF4-FFF2-40B4-BE49-F238E27FC236}">
                    <a16:creationId xmlns:a16="http://schemas.microsoft.com/office/drawing/2014/main" id="{A86F5956-B6B4-48E6-911F-08CE73F8939E}"/>
                  </a:ext>
                </a:extLst>
              </p:cNvPr>
              <p:cNvPicPr>
                <a:picLocks noChangeAspect="1"/>
              </p:cNvPicPr>
              <p:nvPr/>
            </p:nvPicPr>
            <p:blipFill>
              <a:blip r:embed="rId3"/>
              <a:stretch>
                <a:fillRect/>
              </a:stretch>
            </p:blipFill>
            <p:spPr>
              <a:xfrm>
                <a:off x="3513109" y="2966722"/>
                <a:ext cx="2557714" cy="4067248"/>
              </a:xfrm>
              <a:prstGeom prst="rect">
                <a:avLst/>
              </a:prstGeom>
              <a:effectLst>
                <a:outerShdw blurRad="63500" sx="102000" sy="102000" algn="ctr" rotWithShape="0">
                  <a:prstClr val="black">
                    <a:alpha val="40000"/>
                  </a:prstClr>
                </a:outerShdw>
              </a:effectLst>
            </p:spPr>
          </p:pic>
          <p:sp>
            <p:nvSpPr>
              <p:cNvPr id="12" name="正方形/長方形 11">
                <a:extLst>
                  <a:ext uri="{FF2B5EF4-FFF2-40B4-BE49-F238E27FC236}">
                    <a16:creationId xmlns:a16="http://schemas.microsoft.com/office/drawing/2014/main" id="{F422AA4E-3865-4831-90AD-413128BF4B86}"/>
                  </a:ext>
                </a:extLst>
              </p:cNvPr>
              <p:cNvSpPr/>
              <p:nvPr/>
            </p:nvSpPr>
            <p:spPr>
              <a:xfrm>
                <a:off x="2286000" y="6708775"/>
                <a:ext cx="422828" cy="32519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902F8F4-2ED7-4A6F-B6F3-8B4267D86310}"/>
                  </a:ext>
                </a:extLst>
              </p:cNvPr>
              <p:cNvSpPr/>
              <p:nvPr/>
            </p:nvSpPr>
            <p:spPr>
              <a:xfrm>
                <a:off x="3513108" y="6361355"/>
                <a:ext cx="2557713" cy="32519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29276F5B-F142-43FF-A269-A06172E9FF18}"/>
                  </a:ext>
                </a:extLst>
              </p:cNvPr>
              <p:cNvSpPr/>
              <p:nvPr/>
            </p:nvSpPr>
            <p:spPr>
              <a:xfrm>
                <a:off x="2971800" y="4727575"/>
                <a:ext cx="373092" cy="369332"/>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6" name="Google Shape;217;p5">
              <a:extLst>
                <a:ext uri="{FF2B5EF4-FFF2-40B4-BE49-F238E27FC236}">
                  <a16:creationId xmlns:a16="http://schemas.microsoft.com/office/drawing/2014/main" id="{14EA6D04-BD00-4297-A925-8059AB6DD9B2}"/>
                </a:ext>
              </a:extLst>
            </p:cNvPr>
            <p:cNvSpPr/>
            <p:nvPr/>
          </p:nvSpPr>
          <p:spPr>
            <a:xfrm>
              <a:off x="2198642" y="7388571"/>
              <a:ext cx="450042" cy="41550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Quattrocento Sans"/>
                  <a:ea typeface="Quattrocento Sans"/>
                  <a:cs typeface="Quattrocento Sans"/>
                  <a:sym typeface="Quattrocento Sans"/>
                </a:rPr>
                <a:t>1</a:t>
              </a:r>
              <a:endParaRPr sz="2400" dirty="0">
                <a:latin typeface="Quattrocento Sans"/>
                <a:ea typeface="Quattrocento Sans"/>
                <a:cs typeface="Quattrocento Sans"/>
                <a:sym typeface="Quattrocento Sans"/>
              </a:endParaRPr>
            </a:p>
          </p:txBody>
        </p:sp>
        <p:sp>
          <p:nvSpPr>
            <p:cNvPr id="17" name="Google Shape;217;p5">
              <a:extLst>
                <a:ext uri="{FF2B5EF4-FFF2-40B4-BE49-F238E27FC236}">
                  <a16:creationId xmlns:a16="http://schemas.microsoft.com/office/drawing/2014/main" id="{3F28C785-7FDB-4783-82F7-44F678B76F96}"/>
                </a:ext>
              </a:extLst>
            </p:cNvPr>
            <p:cNvSpPr/>
            <p:nvPr/>
          </p:nvSpPr>
          <p:spPr>
            <a:xfrm>
              <a:off x="3313855" y="7037238"/>
              <a:ext cx="450042" cy="41550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Quattrocento Sans"/>
                  <a:ea typeface="Quattrocento Sans"/>
                  <a:cs typeface="Quattrocento Sans"/>
                  <a:sym typeface="Quattrocento Sans"/>
                </a:rPr>
                <a:t>2</a:t>
              </a:r>
              <a:endParaRPr sz="2400" dirty="0">
                <a:latin typeface="Quattrocento Sans"/>
                <a:ea typeface="Quattrocento Sans"/>
                <a:cs typeface="Quattrocento Sans"/>
                <a:sym typeface="Quattrocento Sans"/>
              </a:endParaRPr>
            </a:p>
          </p:txBody>
        </p:sp>
      </p:grpSp>
      <p:sp>
        <p:nvSpPr>
          <p:cNvPr id="18" name="テキスト ボックス 17">
            <a:extLst>
              <a:ext uri="{FF2B5EF4-FFF2-40B4-BE49-F238E27FC236}">
                <a16:creationId xmlns:a16="http://schemas.microsoft.com/office/drawing/2014/main" id="{DF4B807A-405C-4F3A-85CD-5F939CE539A8}"/>
              </a:ext>
            </a:extLst>
          </p:cNvPr>
          <p:cNvSpPr txBox="1"/>
          <p:nvPr/>
        </p:nvSpPr>
        <p:spPr>
          <a:xfrm>
            <a:off x="321310" y="1182538"/>
            <a:ext cx="6215380" cy="923330"/>
          </a:xfrm>
          <a:prstGeom prst="rect">
            <a:avLst/>
          </a:prstGeom>
          <a:noFill/>
        </p:spPr>
        <p:txBody>
          <a:bodyPr wrap="square">
            <a:spAutoFit/>
          </a:bodyPr>
          <a:lstStyle/>
          <a:p>
            <a:r>
              <a:rPr lang="ja-JP" altLang="en-US" u="sng" dirty="0">
                <a:latin typeface="Arial" panose="020B0604020202020204" pitchFamily="34" charset="0"/>
                <a:cs typeface="Arial" panose="020B0604020202020204" pitchFamily="34" charset="0"/>
              </a:rPr>
              <a:t>対象申請</a:t>
            </a:r>
            <a:endParaRPr lang="en-US" altLang="ja-JP" u="sng" dirty="0">
              <a:latin typeface="Arial" panose="020B0604020202020204" pitchFamily="34" charset="0"/>
              <a:cs typeface="Arial" panose="020B0604020202020204" pitchFamily="34" charset="0"/>
            </a:endParaRPr>
          </a:p>
          <a:p>
            <a:endParaRPr lang="en-US" altLang="ja-JP" u="sng"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交通費申請・出張申請・海外出張申請</a:t>
            </a:r>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2443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8E439DFB-D020-41DA-B4E0-B6FBA8FF0BBA}"/>
              </a:ext>
            </a:extLst>
          </p:cNvPr>
          <p:cNvPicPr>
            <a:picLocks noChangeAspect="1"/>
          </p:cNvPicPr>
          <p:nvPr/>
        </p:nvPicPr>
        <p:blipFill rotWithShape="1">
          <a:blip r:embed="rId2"/>
          <a:srcRect l="905" t="726" r="1113" b="1326"/>
          <a:stretch/>
        </p:blipFill>
        <p:spPr>
          <a:xfrm>
            <a:off x="475054" y="2160099"/>
            <a:ext cx="2546707" cy="3984598"/>
          </a:xfrm>
          <a:prstGeom prst="rect">
            <a:avLst/>
          </a:prstGeom>
          <a:ln>
            <a:noFill/>
          </a:ln>
          <a:effectLst>
            <a:outerShdw blurRad="63500" sx="102000" sy="102000" algn="ctr" rotWithShape="0">
              <a:prstClr val="black">
                <a:alpha val="40000"/>
              </a:prstClr>
            </a:outerShdw>
          </a:effectLst>
        </p:spPr>
      </p:pic>
      <p:grpSp>
        <p:nvGrpSpPr>
          <p:cNvPr id="17" name="グループ化 16">
            <a:extLst>
              <a:ext uri="{FF2B5EF4-FFF2-40B4-BE49-F238E27FC236}">
                <a16:creationId xmlns:a16="http://schemas.microsoft.com/office/drawing/2014/main" id="{A1FB4986-43A4-4A53-BBC8-4B60C1F4B1C5}"/>
              </a:ext>
            </a:extLst>
          </p:cNvPr>
          <p:cNvGrpSpPr/>
          <p:nvPr/>
        </p:nvGrpSpPr>
        <p:grpSpPr>
          <a:xfrm>
            <a:off x="483643" y="3801498"/>
            <a:ext cx="3166730" cy="1479872"/>
            <a:chOff x="363220" y="4715898"/>
            <a:chExt cx="3166730" cy="1479872"/>
          </a:xfrm>
        </p:grpSpPr>
        <p:sp>
          <p:nvSpPr>
            <p:cNvPr id="12" name="矢印: 右 11">
              <a:extLst>
                <a:ext uri="{FF2B5EF4-FFF2-40B4-BE49-F238E27FC236}">
                  <a16:creationId xmlns:a16="http://schemas.microsoft.com/office/drawing/2014/main" id="{84284636-01A0-4513-B6EB-5BD6526DF340}"/>
                </a:ext>
              </a:extLst>
            </p:cNvPr>
            <p:cNvSpPr/>
            <p:nvPr/>
          </p:nvSpPr>
          <p:spPr>
            <a:xfrm>
              <a:off x="3156858" y="4715898"/>
              <a:ext cx="373092" cy="369332"/>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a:extLst>
                <a:ext uri="{FF2B5EF4-FFF2-40B4-BE49-F238E27FC236}">
                  <a16:creationId xmlns:a16="http://schemas.microsoft.com/office/drawing/2014/main" id="{8909CCEC-9C5B-4D12-AB05-FE23F07DC7D6}"/>
                </a:ext>
              </a:extLst>
            </p:cNvPr>
            <p:cNvSpPr/>
            <p:nvPr/>
          </p:nvSpPr>
          <p:spPr>
            <a:xfrm>
              <a:off x="363220" y="5870575"/>
              <a:ext cx="2557713" cy="32519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Google Shape;217;p5">
              <a:extLst>
                <a:ext uri="{FF2B5EF4-FFF2-40B4-BE49-F238E27FC236}">
                  <a16:creationId xmlns:a16="http://schemas.microsoft.com/office/drawing/2014/main" id="{DF30F6C8-CEEF-45F6-8ADB-06F7DF2DA7E3}"/>
                </a:ext>
              </a:extLst>
            </p:cNvPr>
            <p:cNvSpPr/>
            <p:nvPr/>
          </p:nvSpPr>
          <p:spPr>
            <a:xfrm>
              <a:off x="379046" y="5455075"/>
              <a:ext cx="450042" cy="41550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Quattrocento Sans"/>
                  <a:ea typeface="Quattrocento Sans"/>
                  <a:cs typeface="Quattrocento Sans"/>
                  <a:sym typeface="Quattrocento Sans"/>
                </a:rPr>
                <a:t>3</a:t>
              </a:r>
              <a:endParaRPr sz="2400" dirty="0">
                <a:latin typeface="Quattrocento Sans"/>
                <a:ea typeface="Quattrocento Sans"/>
                <a:cs typeface="Quattrocento Sans"/>
                <a:sym typeface="Quattrocento Sans"/>
              </a:endParaRPr>
            </a:p>
          </p:txBody>
        </p:sp>
      </p:grpSp>
      <p:sp>
        <p:nvSpPr>
          <p:cNvPr id="16" name="テキスト ボックス 15">
            <a:extLst>
              <a:ext uri="{FF2B5EF4-FFF2-40B4-BE49-F238E27FC236}">
                <a16:creationId xmlns:a16="http://schemas.microsoft.com/office/drawing/2014/main" id="{79311BD6-B5D5-4E68-A2D5-C1B44B049AD6}"/>
              </a:ext>
            </a:extLst>
          </p:cNvPr>
          <p:cNvSpPr txBox="1"/>
          <p:nvPr/>
        </p:nvSpPr>
        <p:spPr>
          <a:xfrm>
            <a:off x="379046" y="1366097"/>
            <a:ext cx="5564554"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3</a:t>
            </a:r>
            <a:r>
              <a:rPr lang="ja-JP" altLang="en-US"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IC</a:t>
            </a:r>
            <a:r>
              <a:rPr lang="ja-JP" altLang="en-US" dirty="0">
                <a:latin typeface="Arial" panose="020B0604020202020204" pitchFamily="34" charset="0"/>
                <a:cs typeface="Arial" panose="020B0604020202020204" pitchFamily="34" charset="0"/>
              </a:rPr>
              <a:t>カードスキャン］をクリックし、カードをかざします。</a:t>
            </a:r>
            <a:endParaRPr lang="en-US" altLang="ja-JP" dirty="0">
              <a:latin typeface="Arial" panose="020B0604020202020204" pitchFamily="34" charset="0"/>
              <a:cs typeface="Arial" panose="020B0604020202020204" pitchFamily="34" charset="0"/>
            </a:endParaRPr>
          </a:p>
        </p:txBody>
      </p:sp>
      <p:sp>
        <p:nvSpPr>
          <p:cNvPr id="18" name="Google Shape;217;p5">
            <a:extLst>
              <a:ext uri="{FF2B5EF4-FFF2-40B4-BE49-F238E27FC236}">
                <a16:creationId xmlns:a16="http://schemas.microsoft.com/office/drawing/2014/main" id="{FDFD1DEE-47B0-43D0-B9DF-4DE662711F8D}"/>
              </a:ext>
            </a:extLst>
          </p:cNvPr>
          <p:cNvSpPr/>
          <p:nvPr/>
        </p:nvSpPr>
        <p:spPr>
          <a:xfrm>
            <a:off x="499468" y="6784975"/>
            <a:ext cx="5874887" cy="236220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endParaRPr sz="1400" b="1" dirty="0">
              <a:latin typeface="Arial" panose="020B0604020202020204" pitchFamily="34" charset="0"/>
              <a:ea typeface="Quattrocento Sans"/>
              <a:cs typeface="Arial" panose="020B0604020202020204" pitchFamily="34" charset="0"/>
              <a:sym typeface="Quattrocento Sans"/>
            </a:endParaRPr>
          </a:p>
        </p:txBody>
      </p:sp>
      <p:sp>
        <p:nvSpPr>
          <p:cNvPr id="19" name="テキスト ボックス 18">
            <a:extLst>
              <a:ext uri="{FF2B5EF4-FFF2-40B4-BE49-F238E27FC236}">
                <a16:creationId xmlns:a16="http://schemas.microsoft.com/office/drawing/2014/main" id="{6DC9F636-9C0D-448A-A6B1-FA676C465904}"/>
              </a:ext>
            </a:extLst>
          </p:cNvPr>
          <p:cNvSpPr txBox="1"/>
          <p:nvPr/>
        </p:nvSpPr>
        <p:spPr>
          <a:xfrm>
            <a:off x="499468" y="7013575"/>
            <a:ext cx="5859064" cy="1815882"/>
          </a:xfrm>
          <a:prstGeom prst="rect">
            <a:avLst/>
          </a:prstGeom>
          <a:noFill/>
        </p:spPr>
        <p:txBody>
          <a:bodyPr wrap="square" rtlCol="0">
            <a:spAutoFit/>
          </a:bodyPr>
          <a:lstStyle/>
          <a:p>
            <a:r>
              <a:rPr lang="ja-JP" altLang="en-US" sz="1600" b="1" u="sng" dirty="0">
                <a:latin typeface="Arial" panose="020B0604020202020204" pitchFamily="34" charset="0"/>
                <a:cs typeface="Arial" panose="020B0604020202020204" pitchFamily="34" charset="0"/>
              </a:rPr>
              <a:t>対応しているカード</a:t>
            </a:r>
            <a:endParaRPr lang="en-US" altLang="ja-JP" sz="1600" b="1" u="sng" dirty="0">
              <a:latin typeface="Arial" panose="020B0604020202020204" pitchFamily="34" charset="0"/>
              <a:cs typeface="Arial" panose="020B0604020202020204" pitchFamily="34" charset="0"/>
            </a:endParaRPr>
          </a:p>
          <a:p>
            <a:endParaRPr kumimoji="1" lang="en-US" altLang="ja-JP" sz="1600" b="1" dirty="0">
              <a:latin typeface="Arial" panose="020B0604020202020204" pitchFamily="34" charset="0"/>
              <a:cs typeface="Arial" panose="020B0604020202020204" pitchFamily="34" charset="0"/>
            </a:endParaRPr>
          </a:p>
          <a:p>
            <a:r>
              <a:rPr kumimoji="1" lang="en-US" altLang="ja-JP" sz="1600" dirty="0">
                <a:latin typeface="Arial" panose="020B0604020202020204" pitchFamily="34" charset="0"/>
                <a:cs typeface="Arial" panose="020B0604020202020204" pitchFamily="34" charset="0"/>
              </a:rPr>
              <a:t>Kitaca</a:t>
            </a:r>
            <a:r>
              <a:rPr kumimoji="1" lang="ja-JP" altLang="en-US" sz="1600" dirty="0">
                <a:latin typeface="Arial" panose="020B0604020202020204" pitchFamily="34" charset="0"/>
                <a:cs typeface="Arial" panose="020B0604020202020204" pitchFamily="34" charset="0"/>
              </a:rPr>
              <a:t>、</a:t>
            </a:r>
            <a:r>
              <a:rPr kumimoji="1" lang="en-US" altLang="ja-JP" sz="1600" dirty="0">
                <a:latin typeface="Arial" panose="020B0604020202020204" pitchFamily="34" charset="0"/>
                <a:cs typeface="Arial" panose="020B0604020202020204" pitchFamily="34" charset="0"/>
              </a:rPr>
              <a:t>Suica</a:t>
            </a:r>
            <a:r>
              <a:rPr kumimoji="1" lang="ja-JP" altLang="en-US" sz="1600" dirty="0">
                <a:latin typeface="Arial" panose="020B0604020202020204" pitchFamily="34" charset="0"/>
                <a:cs typeface="Arial" panose="020B0604020202020204" pitchFamily="34" charset="0"/>
              </a:rPr>
              <a:t>、</a:t>
            </a:r>
            <a:r>
              <a:rPr kumimoji="1" lang="en-US" altLang="ja-JP" sz="1600" dirty="0">
                <a:latin typeface="Arial" panose="020B0604020202020204" pitchFamily="34" charset="0"/>
                <a:cs typeface="Arial" panose="020B0604020202020204" pitchFamily="34" charset="0"/>
              </a:rPr>
              <a:t>TOICA</a:t>
            </a:r>
            <a:r>
              <a:rPr kumimoji="1" lang="ja-JP" altLang="en-US" sz="1600" dirty="0">
                <a:latin typeface="Arial" panose="020B0604020202020204" pitchFamily="34" charset="0"/>
                <a:cs typeface="Arial" panose="020B0604020202020204" pitchFamily="34" charset="0"/>
              </a:rPr>
              <a:t>、</a:t>
            </a:r>
            <a:r>
              <a:rPr kumimoji="1" lang="en-US" altLang="ja-JP" sz="1600" dirty="0">
                <a:latin typeface="Arial" panose="020B0604020202020204" pitchFamily="34" charset="0"/>
                <a:cs typeface="Arial" panose="020B0604020202020204" pitchFamily="34" charset="0"/>
              </a:rPr>
              <a:t>ICOCA</a:t>
            </a:r>
            <a:r>
              <a:rPr kumimoji="1" lang="ja-JP" altLang="en-US" sz="1600" dirty="0">
                <a:latin typeface="Arial" panose="020B0604020202020204" pitchFamily="34" charset="0"/>
                <a:cs typeface="Arial" panose="020B0604020202020204" pitchFamily="34" charset="0"/>
              </a:rPr>
              <a:t>、</a:t>
            </a:r>
            <a:r>
              <a:rPr kumimoji="1" lang="en-US" altLang="ja-JP" sz="1600" dirty="0">
                <a:latin typeface="Arial" panose="020B0604020202020204" pitchFamily="34" charset="0"/>
                <a:cs typeface="Arial" panose="020B0604020202020204" pitchFamily="34" charset="0"/>
              </a:rPr>
              <a:t>SUGOCA</a:t>
            </a:r>
            <a:r>
              <a:rPr kumimoji="1" lang="ja-JP" altLang="en-US" sz="1600" dirty="0">
                <a:latin typeface="Arial" panose="020B0604020202020204" pitchFamily="34" charset="0"/>
                <a:cs typeface="Arial" panose="020B0604020202020204" pitchFamily="34" charset="0"/>
              </a:rPr>
              <a:t>、</a:t>
            </a:r>
            <a:r>
              <a:rPr kumimoji="1" lang="en-US" altLang="ja-JP" sz="1600" dirty="0">
                <a:latin typeface="Arial" panose="020B0604020202020204" pitchFamily="34" charset="0"/>
                <a:cs typeface="Arial" panose="020B0604020202020204" pitchFamily="34" charset="0"/>
              </a:rPr>
              <a:t>PASMO</a:t>
            </a:r>
            <a:r>
              <a:rPr kumimoji="1" lang="ja-JP" altLang="en-US" sz="1600" dirty="0">
                <a:latin typeface="Arial" panose="020B0604020202020204" pitchFamily="34" charset="0"/>
                <a:cs typeface="Arial" panose="020B0604020202020204" pitchFamily="34" charset="0"/>
              </a:rPr>
              <a:t>、</a:t>
            </a:r>
            <a:endParaRPr kumimoji="1" lang="en-US" altLang="ja-JP" sz="1600" dirty="0">
              <a:latin typeface="Arial" panose="020B0604020202020204" pitchFamily="34" charset="0"/>
              <a:cs typeface="Arial" panose="020B0604020202020204" pitchFamily="34" charset="0"/>
            </a:endParaRPr>
          </a:p>
          <a:p>
            <a:r>
              <a:rPr kumimoji="1" lang="en-US" altLang="ja-JP" sz="1600" dirty="0">
                <a:latin typeface="Arial" panose="020B0604020202020204" pitchFamily="34" charset="0"/>
                <a:cs typeface="Arial" panose="020B0604020202020204" pitchFamily="34" charset="0"/>
              </a:rPr>
              <a:t>manaca</a:t>
            </a:r>
            <a:r>
              <a:rPr kumimoji="1" lang="ja-JP" altLang="en-US" sz="1600" dirty="0">
                <a:latin typeface="Arial" panose="020B0604020202020204" pitchFamily="34" charset="0"/>
                <a:cs typeface="Arial" panose="020B0604020202020204" pitchFamily="34" charset="0"/>
              </a:rPr>
              <a:t>、はやかけん、</a:t>
            </a:r>
            <a:r>
              <a:rPr kumimoji="1" lang="en-US" altLang="ja-JP" sz="1600" dirty="0">
                <a:latin typeface="Arial" panose="020B0604020202020204" pitchFamily="34" charset="0"/>
                <a:cs typeface="Arial" panose="020B0604020202020204" pitchFamily="34" charset="0"/>
              </a:rPr>
              <a:t>nimoca</a:t>
            </a:r>
          </a:p>
          <a:p>
            <a:endParaRPr lang="en-US" altLang="ja-JP" sz="1600" dirty="0">
              <a:latin typeface="Arial" panose="020B0604020202020204" pitchFamily="34" charset="0"/>
              <a:cs typeface="Arial" panose="020B0604020202020204" pitchFamily="34" charset="0"/>
            </a:endParaRPr>
          </a:p>
          <a:p>
            <a:r>
              <a:rPr kumimoji="1" lang="ja-JP" altLang="en-US" sz="1600" dirty="0">
                <a:latin typeface="Arial" panose="020B0604020202020204" pitchFamily="34" charset="0"/>
                <a:cs typeface="Arial" panose="020B0604020202020204" pitchFamily="34" charset="0"/>
              </a:rPr>
              <a:t>上記の</a:t>
            </a:r>
            <a:r>
              <a:rPr kumimoji="1" lang="en-US" altLang="ja-JP" sz="1600" dirty="0">
                <a:latin typeface="Arial" panose="020B0604020202020204" pitchFamily="34" charset="0"/>
                <a:cs typeface="Arial" panose="020B0604020202020204" pitchFamily="34" charset="0"/>
              </a:rPr>
              <a:t>IC</a:t>
            </a:r>
            <a:r>
              <a:rPr kumimoji="1" lang="ja-JP" altLang="en-US" sz="1600" dirty="0">
                <a:latin typeface="Arial" panose="020B0604020202020204" pitchFamily="34" charset="0"/>
                <a:cs typeface="Arial" panose="020B0604020202020204" pitchFamily="34" charset="0"/>
              </a:rPr>
              <a:t>カードに対応をしております。</a:t>
            </a:r>
            <a:br>
              <a:rPr kumimoji="1" lang="en-US" altLang="ja-JP" sz="1600" dirty="0">
                <a:latin typeface="Arial" panose="020B0604020202020204" pitchFamily="34" charset="0"/>
                <a:cs typeface="Arial" panose="020B0604020202020204" pitchFamily="34" charset="0"/>
              </a:rPr>
            </a:br>
            <a:r>
              <a:rPr kumimoji="1" lang="ja-JP" altLang="en-US" sz="1600" dirty="0">
                <a:latin typeface="Arial" panose="020B0604020202020204" pitchFamily="34" charset="0"/>
                <a:cs typeface="Arial" panose="020B0604020202020204" pitchFamily="34" charset="0"/>
              </a:rPr>
              <a:t>また、モバイル</a:t>
            </a:r>
            <a:r>
              <a:rPr kumimoji="1" lang="en-US" altLang="ja-JP" sz="1600" dirty="0">
                <a:latin typeface="Arial" panose="020B0604020202020204" pitchFamily="34" charset="0"/>
                <a:cs typeface="Arial" panose="020B0604020202020204" pitchFamily="34" charset="0"/>
              </a:rPr>
              <a:t>Suica</a:t>
            </a:r>
            <a:r>
              <a:rPr kumimoji="1" lang="ja-JP" altLang="en-US" sz="1600" dirty="0">
                <a:latin typeface="Arial" panose="020B0604020202020204" pitchFamily="34" charset="0"/>
                <a:cs typeface="Arial" panose="020B0604020202020204" pitchFamily="34" charset="0"/>
              </a:rPr>
              <a:t>やモバイル</a:t>
            </a:r>
            <a:r>
              <a:rPr kumimoji="1" lang="en-US" altLang="ja-JP" sz="1600" dirty="0">
                <a:latin typeface="Arial" panose="020B0604020202020204" pitchFamily="34" charset="0"/>
                <a:cs typeface="Arial" panose="020B0604020202020204" pitchFamily="34" charset="0"/>
              </a:rPr>
              <a:t>PASUMO</a:t>
            </a:r>
            <a:r>
              <a:rPr kumimoji="1" lang="ja-JP" altLang="en-US" sz="1600" dirty="0">
                <a:latin typeface="Arial" panose="020B0604020202020204" pitchFamily="34" charset="0"/>
                <a:cs typeface="Arial" panose="020B0604020202020204" pitchFamily="34" charset="0"/>
              </a:rPr>
              <a:t>は非対応となります。</a:t>
            </a:r>
            <a:endParaRPr kumimoji="1" lang="en-US" altLang="ja-JP" sz="1600" dirty="0">
              <a:latin typeface="Arial" panose="020B0604020202020204" pitchFamily="34" charset="0"/>
              <a:cs typeface="Arial" panose="020B0604020202020204" pitchFamily="34" charset="0"/>
            </a:endParaRPr>
          </a:p>
        </p:txBody>
      </p:sp>
      <p:sp>
        <p:nvSpPr>
          <p:cNvPr id="20" name="object 3">
            <a:extLst>
              <a:ext uri="{FF2B5EF4-FFF2-40B4-BE49-F238E27FC236}">
                <a16:creationId xmlns:a16="http://schemas.microsoft.com/office/drawing/2014/main" id="{FCAD4F8C-DDC2-4C83-A7E1-19249231A518}"/>
              </a:ext>
            </a:extLst>
          </p:cNvPr>
          <p:cNvSpPr txBox="1"/>
          <p:nvPr/>
        </p:nvSpPr>
        <p:spPr>
          <a:xfrm>
            <a:off x="1748408" y="272872"/>
            <a:ext cx="4771772" cy="412292"/>
          </a:xfrm>
          <a:prstGeom prst="rect">
            <a:avLst/>
          </a:prstGeom>
        </p:spPr>
        <p:txBody>
          <a:bodyPr vert="horz" wrap="square" lIns="0" tIns="12065" rIns="0" bIns="0" rtlCol="0">
            <a:spAutoFit/>
          </a:bodyPr>
          <a:lstStyle/>
          <a:p>
            <a:pPr marL="12700">
              <a:lnSpc>
                <a:spcPct val="100000"/>
              </a:lnSpc>
              <a:spcBef>
                <a:spcPts val="95"/>
              </a:spcBef>
            </a:pPr>
            <a:r>
              <a:rPr lang="en-US" altLang="ja-JP" sz="2600" dirty="0">
                <a:solidFill>
                  <a:schemeClr val="bg1"/>
                </a:solidFill>
                <a:latin typeface="Arial" panose="020B0604020202020204" pitchFamily="34" charset="0"/>
                <a:cs typeface="Arial" panose="020B0604020202020204" pitchFamily="34" charset="0"/>
              </a:rPr>
              <a:t>IC</a:t>
            </a:r>
            <a:r>
              <a:rPr lang="ja-JP" altLang="en-US" sz="2600" dirty="0">
                <a:solidFill>
                  <a:schemeClr val="bg1"/>
                </a:solidFill>
                <a:latin typeface="Arial" panose="020B0604020202020204" pitchFamily="34" charset="0"/>
                <a:cs typeface="Arial" panose="020B0604020202020204" pitchFamily="34" charset="0"/>
              </a:rPr>
              <a:t>カード履歴を利用した申請</a:t>
            </a:r>
            <a:endParaRPr sz="2600" dirty="0">
              <a:solidFill>
                <a:schemeClr val="bg1"/>
              </a:solidFill>
              <a:latin typeface="Arial" panose="020B0604020202020204" pitchFamily="34" charset="0"/>
              <a:cs typeface="Arial" panose="020B0604020202020204" pitchFamily="34" charset="0"/>
            </a:endParaRPr>
          </a:p>
        </p:txBody>
      </p:sp>
      <p:sp>
        <p:nvSpPr>
          <p:cNvPr id="21" name="object 2">
            <a:extLst>
              <a:ext uri="{FF2B5EF4-FFF2-40B4-BE49-F238E27FC236}">
                <a16:creationId xmlns:a16="http://schemas.microsoft.com/office/drawing/2014/main" id="{A863C604-27DB-479D-A697-880B8775C831}"/>
              </a:ext>
            </a:extLst>
          </p:cNvPr>
          <p:cNvSpPr txBox="1">
            <a:spLocks/>
          </p:cNvSpPr>
          <p:nvPr/>
        </p:nvSpPr>
        <p:spPr>
          <a:xfrm>
            <a:off x="337820" y="107441"/>
            <a:ext cx="1033780" cy="635000"/>
          </a:xfrm>
          <a:prstGeom prst="rect">
            <a:avLst/>
          </a:prstGeom>
        </p:spPr>
        <p:txBody>
          <a:bodyPr vert="horz" wrap="square" lIns="0" tIns="12065" rIns="0" bIns="0" rtlCol="0">
            <a:spAutoFit/>
          </a:bodyPr>
          <a:lstStyle>
            <a:lvl1pPr>
              <a:defRPr sz="2600" b="1" i="0" u="heavy">
                <a:solidFill>
                  <a:srgbClr val="2E5496"/>
                </a:solidFill>
                <a:latin typeface="Microsoft YaHei UI"/>
                <a:ea typeface="+mj-ea"/>
                <a:cs typeface="Microsoft YaHei UI"/>
              </a:defRPr>
            </a:lvl1pPr>
          </a:lstStyle>
          <a:p>
            <a:pPr marL="12700">
              <a:spcBef>
                <a:spcPts val="95"/>
              </a:spcBef>
            </a:pPr>
            <a:r>
              <a:rPr kumimoji="0" lang="en-US" altLang="ja-JP" sz="4000" u="none" kern="0" spc="-5" dirty="0">
                <a:solidFill>
                  <a:srgbClr val="FFFFFF"/>
                </a:solidFill>
                <a:latin typeface="Arial"/>
                <a:cs typeface="Arial"/>
              </a:rPr>
              <a:t>2</a:t>
            </a:r>
            <a:r>
              <a:rPr kumimoji="0" lang="ja-JP" altLang="en-US" sz="4000" u="none" kern="0" spc="-420" dirty="0">
                <a:solidFill>
                  <a:srgbClr val="FFFFFF"/>
                </a:solidFill>
                <a:latin typeface="Arial"/>
                <a:cs typeface="Arial"/>
              </a:rPr>
              <a:t> </a:t>
            </a:r>
            <a:r>
              <a:rPr kumimoji="0" lang="en-US" altLang="ja-JP" sz="3200" u="none" kern="0" spc="235" dirty="0">
                <a:solidFill>
                  <a:srgbClr val="FFFFFF"/>
                </a:solidFill>
                <a:latin typeface="Arial"/>
                <a:cs typeface="Arial"/>
              </a:rPr>
              <a:t>-3</a:t>
            </a:r>
            <a:endParaRPr kumimoji="0" lang="ja-JP" altLang="en-US" sz="3200" kern="0" dirty="0">
              <a:latin typeface="Arial"/>
              <a:cs typeface="Arial"/>
            </a:endParaRPr>
          </a:p>
        </p:txBody>
      </p:sp>
      <p:pic>
        <p:nvPicPr>
          <p:cNvPr id="23" name="図 22">
            <a:extLst>
              <a:ext uri="{FF2B5EF4-FFF2-40B4-BE49-F238E27FC236}">
                <a16:creationId xmlns:a16="http://schemas.microsoft.com/office/drawing/2014/main" id="{67DF0260-F582-498F-88A3-009E6B34B2F1}"/>
              </a:ext>
            </a:extLst>
          </p:cNvPr>
          <p:cNvPicPr>
            <a:picLocks noChangeAspect="1"/>
          </p:cNvPicPr>
          <p:nvPr/>
        </p:nvPicPr>
        <p:blipFill rotWithShape="1">
          <a:blip r:embed="rId3"/>
          <a:srcRect l="1123" t="746" r="2000" b="2380"/>
          <a:stretch/>
        </p:blipFill>
        <p:spPr>
          <a:xfrm>
            <a:off x="3918085" y="2218205"/>
            <a:ext cx="2495191" cy="3905250"/>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04234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6858000" cy="786765"/>
          </a:xfrm>
          <a:custGeom>
            <a:avLst/>
            <a:gdLst/>
            <a:ahLst/>
            <a:cxnLst/>
            <a:rect l="l" t="t" r="r" b="b"/>
            <a:pathLst>
              <a:path w="6858000" h="786765">
                <a:moveTo>
                  <a:pt x="6858000" y="0"/>
                </a:moveTo>
                <a:lnTo>
                  <a:pt x="0" y="0"/>
                </a:lnTo>
                <a:lnTo>
                  <a:pt x="0" y="786383"/>
                </a:lnTo>
                <a:lnTo>
                  <a:pt x="6858000" y="786383"/>
                </a:lnTo>
                <a:lnTo>
                  <a:pt x="6858000" y="0"/>
                </a:lnTo>
                <a:close/>
              </a:path>
            </a:pathLst>
          </a:custGeom>
          <a:solidFill>
            <a:srgbClr val="2E5496"/>
          </a:solidFill>
        </p:spPr>
        <p:txBody>
          <a:bodyPr wrap="square" lIns="0" tIns="0" rIns="0" bIns="0" rtlCol="0"/>
          <a:lstStyle/>
          <a:p>
            <a:endParaRPr/>
          </a:p>
        </p:txBody>
      </p:sp>
      <p:sp>
        <p:nvSpPr>
          <p:cNvPr id="3" name="object 3"/>
          <p:cNvSpPr txBox="1"/>
          <p:nvPr/>
        </p:nvSpPr>
        <p:spPr>
          <a:xfrm>
            <a:off x="720851" y="256222"/>
            <a:ext cx="135890" cy="454659"/>
          </a:xfrm>
          <a:prstGeom prst="rect">
            <a:avLst/>
          </a:prstGeom>
        </p:spPr>
        <p:txBody>
          <a:bodyPr vert="horz" wrap="square" lIns="0" tIns="0" rIns="0" bIns="0" rtlCol="0">
            <a:spAutoFit/>
          </a:bodyPr>
          <a:lstStyle/>
          <a:p>
            <a:pPr>
              <a:lnSpc>
                <a:spcPts val="3540"/>
              </a:lnSpc>
            </a:pPr>
            <a:r>
              <a:rPr sz="3200" b="1" dirty="0">
                <a:solidFill>
                  <a:srgbClr val="FFFFFF"/>
                </a:solidFill>
                <a:latin typeface="Arial"/>
                <a:cs typeface="Arial"/>
              </a:rPr>
              <a:t>-</a:t>
            </a:r>
            <a:endParaRPr sz="3200">
              <a:latin typeface="Arial"/>
              <a:cs typeface="Arial"/>
            </a:endParaRPr>
          </a:p>
        </p:txBody>
      </p:sp>
      <p:sp>
        <p:nvSpPr>
          <p:cNvPr id="4" name="object 4"/>
          <p:cNvSpPr txBox="1"/>
          <p:nvPr/>
        </p:nvSpPr>
        <p:spPr>
          <a:xfrm>
            <a:off x="444195" y="1423161"/>
            <a:ext cx="5895975" cy="1895391"/>
          </a:xfrm>
          <a:prstGeom prst="rect">
            <a:avLst/>
          </a:prstGeom>
        </p:spPr>
        <p:txBody>
          <a:bodyPr vert="horz" wrap="square" lIns="0" tIns="12700" rIns="0" bIns="0" rtlCol="0">
            <a:spAutoFit/>
          </a:bodyPr>
          <a:lstStyle/>
          <a:p>
            <a:pPr marL="12700">
              <a:lnSpc>
                <a:spcPct val="100000"/>
              </a:lnSpc>
              <a:spcBef>
                <a:spcPts val="100"/>
              </a:spcBef>
            </a:pPr>
            <a:r>
              <a:rPr sz="1400" spc="35" dirty="0">
                <a:latin typeface="Arial" panose="020B0604020202020204" pitchFamily="34" charset="0"/>
                <a:cs typeface="Arial" panose="020B0604020202020204" pitchFamily="34" charset="0"/>
              </a:rPr>
              <a:t>・本マ</a:t>
            </a:r>
            <a:r>
              <a:rPr sz="1400" dirty="0">
                <a:latin typeface="Arial" panose="020B0604020202020204" pitchFamily="34" charset="0"/>
                <a:cs typeface="Arial" panose="020B0604020202020204" pitchFamily="34" charset="0"/>
              </a:rPr>
              <a:t>ニ</a:t>
            </a:r>
            <a:r>
              <a:rPr sz="1400" spc="-40" dirty="0">
                <a:latin typeface="Arial" panose="020B0604020202020204" pitchFamily="34" charset="0"/>
                <a:cs typeface="Arial" panose="020B0604020202020204" pitchFamily="34" charset="0"/>
              </a:rPr>
              <a:t>ュ</a:t>
            </a:r>
            <a:r>
              <a:rPr sz="1400" dirty="0">
                <a:latin typeface="Arial" panose="020B0604020202020204" pitchFamily="34" charset="0"/>
                <a:cs typeface="Arial" panose="020B0604020202020204" pitchFamily="34" charset="0"/>
              </a:rPr>
              <a:t>アルは</a:t>
            </a:r>
            <a:r>
              <a:rPr sz="1400" spc="10" dirty="0">
                <a:latin typeface="Arial" panose="020B0604020202020204" pitchFamily="34" charset="0"/>
                <a:cs typeface="Arial" panose="020B0604020202020204" pitchFamily="34" charset="0"/>
              </a:rPr>
              <a:t>、</a:t>
            </a:r>
            <a:r>
              <a:rPr sz="1400" spc="-10" dirty="0">
                <a:latin typeface="Arial" panose="020B0604020202020204" pitchFamily="34" charset="0"/>
                <a:cs typeface="Arial" panose="020B0604020202020204" pitchFamily="34" charset="0"/>
              </a:rPr>
              <a:t>2022</a:t>
            </a:r>
            <a:r>
              <a:rPr sz="1400" dirty="0">
                <a:latin typeface="Arial" panose="020B0604020202020204" pitchFamily="34" charset="0"/>
                <a:cs typeface="Arial" panose="020B0604020202020204" pitchFamily="34" charset="0"/>
              </a:rPr>
              <a:t>年</a:t>
            </a:r>
            <a:r>
              <a:rPr sz="1400" spc="-10" dirty="0">
                <a:latin typeface="Arial" panose="020B0604020202020204" pitchFamily="34" charset="0"/>
                <a:cs typeface="Arial" panose="020B0604020202020204" pitchFamily="34" charset="0"/>
              </a:rPr>
              <a:t>1</a:t>
            </a:r>
            <a:r>
              <a:rPr lang="en-US" altLang="ja-JP" sz="1400" spc="-10" dirty="0">
                <a:latin typeface="Arial" panose="020B0604020202020204" pitchFamily="34" charset="0"/>
                <a:cs typeface="Arial" panose="020B0604020202020204" pitchFamily="34" charset="0"/>
              </a:rPr>
              <a:t>2</a:t>
            </a:r>
            <a:r>
              <a:rPr sz="1400" dirty="0">
                <a:latin typeface="Arial" panose="020B0604020202020204" pitchFamily="34" charset="0"/>
                <a:cs typeface="Arial" panose="020B0604020202020204" pitchFamily="34" charset="0"/>
              </a:rPr>
              <a:t>月</a:t>
            </a:r>
            <a:r>
              <a:rPr sz="1400" spc="-25" dirty="0">
                <a:latin typeface="Arial" panose="020B0604020202020204" pitchFamily="34" charset="0"/>
                <a:cs typeface="Arial" panose="020B0604020202020204" pitchFamily="34" charset="0"/>
              </a:rPr>
              <a:t>1</a:t>
            </a:r>
            <a:r>
              <a:rPr sz="1400" dirty="0">
                <a:latin typeface="Arial" panose="020B0604020202020204" pitchFamily="34" charset="0"/>
                <a:cs typeface="Arial" panose="020B0604020202020204" pitchFamily="34" charset="0"/>
              </a:rPr>
              <a:t>日時点でのジンジ</a:t>
            </a:r>
            <a:r>
              <a:rPr sz="1400" spc="-40" dirty="0">
                <a:latin typeface="Arial" panose="020B0604020202020204" pitchFamily="34" charset="0"/>
                <a:cs typeface="Arial" panose="020B0604020202020204" pitchFamily="34" charset="0"/>
              </a:rPr>
              <a:t>ャ</a:t>
            </a:r>
            <a:r>
              <a:rPr sz="1400" dirty="0">
                <a:latin typeface="Arial" panose="020B0604020202020204" pitchFamily="34" charset="0"/>
                <a:cs typeface="Arial" panose="020B0604020202020204" pitchFamily="34" charset="0"/>
              </a:rPr>
              <a:t>ーの試用で各操作の</a:t>
            </a:r>
          </a:p>
          <a:p>
            <a:pPr marL="12700">
              <a:lnSpc>
                <a:spcPct val="100000"/>
              </a:lnSpc>
              <a:spcBef>
                <a:spcPts val="15"/>
              </a:spcBef>
            </a:pPr>
            <a:r>
              <a:rPr sz="1400" dirty="0">
                <a:latin typeface="Arial" panose="020B0604020202020204" pitchFamily="34" charset="0"/>
                <a:cs typeface="Arial" panose="020B0604020202020204" pitchFamily="34" charset="0"/>
              </a:rPr>
              <a:t>説明を記載しております。</a:t>
            </a:r>
          </a:p>
          <a:p>
            <a:pPr marL="12700" marR="5080">
              <a:lnSpc>
                <a:spcPts val="1620"/>
              </a:lnSpc>
              <a:spcBef>
                <a:spcPts val="155"/>
              </a:spcBef>
            </a:pPr>
            <a:r>
              <a:rPr sz="1400" dirty="0">
                <a:latin typeface="Arial" panose="020B0604020202020204" pitchFamily="34" charset="0"/>
                <a:cs typeface="Arial" panose="020B0604020202020204" pitchFamily="34" charset="0"/>
              </a:rPr>
              <a:t>機能アップデートに伴い、</a:t>
            </a:r>
            <a:r>
              <a:rPr sz="1400" spc="-40" dirty="0">
                <a:latin typeface="Arial" panose="020B0604020202020204" pitchFamily="34" charset="0"/>
                <a:cs typeface="Arial" panose="020B0604020202020204" pitchFamily="34" charset="0"/>
              </a:rPr>
              <a:t>画</a:t>
            </a:r>
            <a:r>
              <a:rPr sz="1400" dirty="0">
                <a:latin typeface="Arial" panose="020B0604020202020204" pitchFamily="34" charset="0"/>
                <a:cs typeface="Arial" panose="020B0604020202020204" pitchFamily="34" charset="0"/>
              </a:rPr>
              <a:t>面変更や仕様が変</a:t>
            </a:r>
            <a:r>
              <a:rPr sz="1400" spc="-40" dirty="0">
                <a:latin typeface="Arial" panose="020B0604020202020204" pitchFamily="34" charset="0"/>
                <a:cs typeface="Arial" panose="020B0604020202020204" pitchFamily="34" charset="0"/>
              </a:rPr>
              <a:t>更</a:t>
            </a:r>
            <a:r>
              <a:rPr sz="1400" dirty="0">
                <a:latin typeface="Arial" panose="020B0604020202020204" pitchFamily="34" charset="0"/>
                <a:cs typeface="Arial" panose="020B0604020202020204" pitchFamily="34" charset="0"/>
              </a:rPr>
              <a:t>される</a:t>
            </a:r>
            <a:r>
              <a:rPr sz="1400" spc="-40" dirty="0">
                <a:latin typeface="Arial" panose="020B0604020202020204" pitchFamily="34" charset="0"/>
                <a:cs typeface="Arial" panose="020B0604020202020204" pitchFamily="34" charset="0"/>
              </a:rPr>
              <a:t>可</a:t>
            </a:r>
            <a:r>
              <a:rPr sz="1400" dirty="0">
                <a:latin typeface="Arial" panose="020B0604020202020204" pitchFamily="34" charset="0"/>
                <a:cs typeface="Arial" panose="020B0604020202020204" pitchFamily="34" charset="0"/>
              </a:rPr>
              <a:t>能性がございま すので、あらかじめご了承</a:t>
            </a:r>
            <a:r>
              <a:rPr sz="1400" spc="-40" dirty="0">
                <a:latin typeface="Arial" panose="020B0604020202020204" pitchFamily="34" charset="0"/>
                <a:cs typeface="Arial" panose="020B0604020202020204" pitchFamily="34" charset="0"/>
              </a:rPr>
              <a:t>く</a:t>
            </a:r>
            <a:r>
              <a:rPr sz="1400" dirty="0">
                <a:latin typeface="Arial" panose="020B0604020202020204" pitchFamily="34" charset="0"/>
                <a:cs typeface="Arial" panose="020B0604020202020204" pitchFamily="34" charset="0"/>
              </a:rPr>
              <a:t>ださい。</a:t>
            </a:r>
          </a:p>
          <a:p>
            <a:pPr>
              <a:lnSpc>
                <a:spcPct val="100000"/>
              </a:lnSpc>
            </a:pPr>
            <a:endParaRPr sz="1400" dirty="0">
              <a:latin typeface="Arial" panose="020B0604020202020204" pitchFamily="34" charset="0"/>
              <a:cs typeface="Arial" panose="020B0604020202020204" pitchFamily="34" charset="0"/>
            </a:endParaRPr>
          </a:p>
          <a:p>
            <a:pPr>
              <a:lnSpc>
                <a:spcPct val="100000"/>
              </a:lnSpc>
              <a:spcBef>
                <a:spcPts val="10"/>
              </a:spcBef>
            </a:pPr>
            <a:endParaRPr sz="1000" dirty="0">
              <a:latin typeface="Arial" panose="020B0604020202020204" pitchFamily="34" charset="0"/>
              <a:cs typeface="Arial" panose="020B0604020202020204" pitchFamily="34" charset="0"/>
            </a:endParaRPr>
          </a:p>
          <a:p>
            <a:pPr marL="12700">
              <a:lnSpc>
                <a:spcPct val="100000"/>
              </a:lnSpc>
            </a:pPr>
            <a:r>
              <a:rPr sz="1400" dirty="0">
                <a:latin typeface="Arial" panose="020B0604020202020204" pitchFamily="34" charset="0"/>
                <a:cs typeface="Arial" panose="020B0604020202020204" pitchFamily="34" charset="0"/>
              </a:rPr>
              <a:t>・本マニュアルは、ユーザ</a:t>
            </a:r>
            <a:r>
              <a:rPr sz="1400" spc="-40" dirty="0">
                <a:latin typeface="Arial" panose="020B0604020202020204" pitchFamily="34" charset="0"/>
                <a:cs typeface="Arial" panose="020B0604020202020204" pitchFamily="34" charset="0"/>
              </a:rPr>
              <a:t>ー</a:t>
            </a:r>
            <a:r>
              <a:rPr sz="1400" dirty="0">
                <a:latin typeface="Arial" panose="020B0604020202020204" pitchFamily="34" charset="0"/>
                <a:cs typeface="Arial" panose="020B0604020202020204" pitchFamily="34" charset="0"/>
              </a:rPr>
              <a:t>様向けの参考マニ</a:t>
            </a:r>
            <a:r>
              <a:rPr sz="1400" spc="-40" dirty="0">
                <a:latin typeface="Arial" panose="020B0604020202020204" pitchFamily="34" charset="0"/>
                <a:cs typeface="Arial" panose="020B0604020202020204" pitchFamily="34" charset="0"/>
              </a:rPr>
              <a:t>ュ</a:t>
            </a:r>
            <a:r>
              <a:rPr sz="1400" dirty="0">
                <a:latin typeface="Arial" panose="020B0604020202020204" pitchFamily="34" charset="0"/>
                <a:cs typeface="Arial" panose="020B0604020202020204" pitchFamily="34" charset="0"/>
              </a:rPr>
              <a:t>アルと</a:t>
            </a:r>
            <a:r>
              <a:rPr sz="1400" spc="-40" dirty="0">
                <a:latin typeface="Arial" panose="020B0604020202020204" pitchFamily="34" charset="0"/>
                <a:cs typeface="Arial" panose="020B0604020202020204" pitchFamily="34" charset="0"/>
              </a:rPr>
              <a:t>な</a:t>
            </a:r>
            <a:r>
              <a:rPr sz="1400" dirty="0">
                <a:latin typeface="Arial" panose="020B0604020202020204" pitchFamily="34" charset="0"/>
                <a:cs typeface="Arial" panose="020B0604020202020204" pitchFamily="34" charset="0"/>
              </a:rPr>
              <a:t>ります。</a:t>
            </a:r>
          </a:p>
          <a:p>
            <a:pPr marL="12700">
              <a:lnSpc>
                <a:spcPct val="100000"/>
              </a:lnSpc>
              <a:spcBef>
                <a:spcPts val="10"/>
              </a:spcBef>
            </a:pPr>
            <a:r>
              <a:rPr sz="1400" dirty="0">
                <a:latin typeface="Arial" panose="020B0604020202020204" pitchFamily="34" charset="0"/>
                <a:cs typeface="Arial" panose="020B0604020202020204" pitchFamily="34" charset="0"/>
              </a:rPr>
              <a:t>従業員様へ展開の前に、記</a:t>
            </a:r>
            <a:r>
              <a:rPr sz="1400" spc="-35" dirty="0">
                <a:latin typeface="Arial" panose="020B0604020202020204" pitchFamily="34" charset="0"/>
                <a:cs typeface="Arial" panose="020B0604020202020204" pitchFamily="34" charset="0"/>
              </a:rPr>
              <a:t>載</a:t>
            </a:r>
            <a:r>
              <a:rPr sz="1400" dirty="0">
                <a:latin typeface="Arial" panose="020B0604020202020204" pitchFamily="34" charset="0"/>
                <a:cs typeface="Arial" panose="020B0604020202020204" pitchFamily="34" charset="0"/>
              </a:rPr>
              <a:t>内容をご確認いた</a:t>
            </a:r>
            <a:r>
              <a:rPr sz="1400" spc="-35" dirty="0">
                <a:latin typeface="Arial" panose="020B0604020202020204" pitchFamily="34" charset="0"/>
                <a:cs typeface="Arial" panose="020B0604020202020204" pitchFamily="34" charset="0"/>
              </a:rPr>
              <a:t>だ</a:t>
            </a:r>
            <a:r>
              <a:rPr sz="1400" dirty="0">
                <a:latin typeface="Arial" panose="020B0604020202020204" pitchFamily="34" charset="0"/>
                <a:cs typeface="Arial" panose="020B0604020202020204" pitchFamily="34" charset="0"/>
              </a:rPr>
              <a:t>き、</a:t>
            </a:r>
          </a:p>
          <a:p>
            <a:pPr marL="12700">
              <a:lnSpc>
                <a:spcPct val="100000"/>
              </a:lnSpc>
              <a:spcBef>
                <a:spcPts val="15"/>
              </a:spcBef>
            </a:pPr>
            <a:r>
              <a:rPr sz="1400" dirty="0">
                <a:latin typeface="Arial" panose="020B0604020202020204" pitchFamily="34" charset="0"/>
                <a:cs typeface="Arial" panose="020B0604020202020204" pitchFamily="34" charset="0"/>
              </a:rPr>
              <a:t>必要に応じて内容を編集い</a:t>
            </a:r>
            <a:r>
              <a:rPr sz="1400" spc="-40" dirty="0">
                <a:latin typeface="Arial" panose="020B0604020202020204" pitchFamily="34" charset="0"/>
                <a:cs typeface="Arial" panose="020B0604020202020204" pitchFamily="34" charset="0"/>
              </a:rPr>
              <a:t>た</a:t>
            </a:r>
            <a:r>
              <a:rPr sz="1400" dirty="0">
                <a:latin typeface="Arial" panose="020B0604020202020204" pitchFamily="34" charset="0"/>
                <a:cs typeface="Arial" panose="020B0604020202020204" pitchFamily="34" charset="0"/>
              </a:rPr>
              <a:t>だくようお願いい</a:t>
            </a:r>
            <a:r>
              <a:rPr sz="1400" spc="-40" dirty="0">
                <a:latin typeface="Arial" panose="020B0604020202020204" pitchFamily="34" charset="0"/>
                <a:cs typeface="Arial" panose="020B0604020202020204" pitchFamily="34" charset="0"/>
              </a:rPr>
              <a:t>た</a:t>
            </a:r>
            <a:r>
              <a:rPr sz="1400" dirty="0">
                <a:latin typeface="Arial" panose="020B0604020202020204" pitchFamily="34" charset="0"/>
                <a:cs typeface="Arial" panose="020B0604020202020204" pitchFamily="34" charset="0"/>
              </a:rPr>
              <a:t>します。</a:t>
            </a:r>
          </a:p>
        </p:txBody>
      </p:sp>
      <p:sp>
        <p:nvSpPr>
          <p:cNvPr id="5" name="object 5"/>
          <p:cNvSpPr/>
          <p:nvPr/>
        </p:nvSpPr>
        <p:spPr>
          <a:xfrm>
            <a:off x="630936" y="425195"/>
            <a:ext cx="480059" cy="182880"/>
          </a:xfrm>
          <a:custGeom>
            <a:avLst/>
            <a:gdLst/>
            <a:ahLst/>
            <a:cxnLst/>
            <a:rect l="l" t="t" r="r" b="b"/>
            <a:pathLst>
              <a:path w="480059" h="182879">
                <a:moveTo>
                  <a:pt x="480059" y="0"/>
                </a:moveTo>
                <a:lnTo>
                  <a:pt x="0" y="0"/>
                </a:lnTo>
                <a:lnTo>
                  <a:pt x="0" y="182879"/>
                </a:lnTo>
                <a:lnTo>
                  <a:pt x="480059" y="182879"/>
                </a:lnTo>
                <a:lnTo>
                  <a:pt x="480059" y="0"/>
                </a:lnTo>
                <a:close/>
              </a:path>
            </a:pathLst>
          </a:custGeom>
          <a:solidFill>
            <a:srgbClr val="2E5496"/>
          </a:solidFill>
        </p:spPr>
        <p:txBody>
          <a:bodyPr wrap="square" lIns="0" tIns="0" rIns="0" bIns="0" rtlCol="0"/>
          <a:lstStyle/>
          <a:p>
            <a:endParaRPr/>
          </a:p>
        </p:txBody>
      </p:sp>
      <p:sp>
        <p:nvSpPr>
          <p:cNvPr id="6" name="object 6"/>
          <p:cNvSpPr txBox="1"/>
          <p:nvPr/>
        </p:nvSpPr>
        <p:spPr>
          <a:xfrm>
            <a:off x="675131" y="282986"/>
            <a:ext cx="5820410" cy="325089"/>
          </a:xfrm>
          <a:prstGeom prst="rect">
            <a:avLst/>
          </a:prstGeom>
        </p:spPr>
        <p:txBody>
          <a:bodyPr vert="horz" wrap="square" lIns="0" tIns="17145" rIns="0" bIns="0" rtlCol="0">
            <a:spAutoFit/>
          </a:bodyPr>
          <a:lstStyle/>
          <a:p>
            <a:pPr marL="12700">
              <a:lnSpc>
                <a:spcPct val="100000"/>
              </a:lnSpc>
              <a:spcBef>
                <a:spcPts val="135"/>
              </a:spcBef>
            </a:pPr>
            <a:r>
              <a:rPr sz="2000" b="1" spc="60" dirty="0">
                <a:solidFill>
                  <a:srgbClr val="FFFFFF"/>
                </a:solidFill>
                <a:latin typeface="Arial" panose="020B0604020202020204" pitchFamily="34" charset="0"/>
                <a:cs typeface="Arial" panose="020B0604020202020204" pitchFamily="34" charset="0"/>
              </a:rPr>
              <a:t>本マニュアル</a:t>
            </a:r>
            <a:r>
              <a:rPr sz="2000" b="1" spc="30" dirty="0">
                <a:solidFill>
                  <a:srgbClr val="FFFFFF"/>
                </a:solidFill>
                <a:latin typeface="Arial" panose="020B0604020202020204" pitchFamily="34" charset="0"/>
                <a:cs typeface="Arial" panose="020B0604020202020204" pitchFamily="34" charset="0"/>
              </a:rPr>
              <a:t>を</a:t>
            </a:r>
            <a:r>
              <a:rPr sz="2000" b="1" spc="60" dirty="0">
                <a:solidFill>
                  <a:srgbClr val="FFFFFF"/>
                </a:solidFill>
                <a:latin typeface="Arial" panose="020B0604020202020204" pitchFamily="34" charset="0"/>
                <a:cs typeface="Arial" panose="020B0604020202020204" pitchFamily="34" charset="0"/>
              </a:rPr>
              <a:t>ご利用</a:t>
            </a:r>
            <a:r>
              <a:rPr sz="2000" b="1" spc="30" dirty="0">
                <a:solidFill>
                  <a:srgbClr val="FFFFFF"/>
                </a:solidFill>
                <a:latin typeface="Arial" panose="020B0604020202020204" pitchFamily="34" charset="0"/>
                <a:cs typeface="Arial" panose="020B0604020202020204" pitchFamily="34" charset="0"/>
              </a:rPr>
              <a:t>い</a:t>
            </a:r>
            <a:r>
              <a:rPr sz="2000" b="1" spc="60" dirty="0">
                <a:solidFill>
                  <a:srgbClr val="FFFFFF"/>
                </a:solidFill>
                <a:latin typeface="Arial" panose="020B0604020202020204" pitchFamily="34" charset="0"/>
                <a:cs typeface="Arial" panose="020B0604020202020204" pitchFamily="34" charset="0"/>
              </a:rPr>
              <a:t>ただくご</a:t>
            </a:r>
            <a:r>
              <a:rPr sz="2000" b="1" spc="30" dirty="0">
                <a:solidFill>
                  <a:srgbClr val="FFFFFF"/>
                </a:solidFill>
                <a:latin typeface="Arial" panose="020B0604020202020204" pitchFamily="34" charset="0"/>
                <a:cs typeface="Arial" panose="020B0604020202020204" pitchFamily="34" charset="0"/>
              </a:rPr>
              <a:t>担</a:t>
            </a:r>
            <a:r>
              <a:rPr sz="2000" b="1" spc="60" dirty="0">
                <a:solidFill>
                  <a:srgbClr val="FFFFFF"/>
                </a:solidFill>
                <a:latin typeface="Arial" panose="020B0604020202020204" pitchFamily="34" charset="0"/>
                <a:cs typeface="Arial" panose="020B0604020202020204" pitchFamily="34" charset="0"/>
              </a:rPr>
              <a:t>当者の方</a:t>
            </a:r>
            <a:r>
              <a:rPr sz="2000" b="1" spc="30" dirty="0">
                <a:solidFill>
                  <a:srgbClr val="FFFFFF"/>
                </a:solidFill>
                <a:latin typeface="Arial" panose="020B0604020202020204" pitchFamily="34" charset="0"/>
                <a:cs typeface="Arial" panose="020B0604020202020204" pitchFamily="34" charset="0"/>
              </a:rPr>
              <a:t>へ</a:t>
            </a:r>
            <a:endParaRPr sz="2000" dirty="0">
              <a:latin typeface="Arial" panose="020B0604020202020204" pitchFamily="34" charset="0"/>
              <a:cs typeface="Arial" panose="020B0604020202020204" pitchFamily="34" charset="0"/>
            </a:endParaRP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©jinjer</a:t>
            </a:r>
            <a:r>
              <a:rPr spc="-75" dirty="0"/>
              <a:t> </a:t>
            </a:r>
            <a:r>
              <a:rPr dirty="0"/>
              <a:t>Co.,</a:t>
            </a:r>
            <a:r>
              <a:rPr spc="-65" dirty="0"/>
              <a:t> </a:t>
            </a:r>
            <a:r>
              <a:rPr dirty="0"/>
              <a:t>Ltd.</a:t>
            </a:r>
          </a:p>
        </p:txBody>
      </p:sp>
      <p:sp>
        <p:nvSpPr>
          <p:cNvPr id="8" name="object 8"/>
          <p:cNvSpPr txBox="1"/>
          <p:nvPr/>
        </p:nvSpPr>
        <p:spPr>
          <a:xfrm>
            <a:off x="6482841" y="9673201"/>
            <a:ext cx="160655" cy="194310"/>
          </a:xfrm>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z="1150" spc="20" dirty="0">
                <a:solidFill>
                  <a:srgbClr val="7E7E7E"/>
                </a:solidFill>
                <a:latin typeface="Microsoft Sans Serif"/>
                <a:cs typeface="Microsoft Sans Serif"/>
              </a:rPr>
              <a:t>2</a:t>
            </a:fld>
            <a:endParaRPr sz="1150">
              <a:latin typeface="Microsoft Sans Serif"/>
              <a:cs typeface="Microsoft Sans Serif"/>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A86D5DE4-2D69-41BC-BBCF-5DBFA3D5C425}"/>
              </a:ext>
            </a:extLst>
          </p:cNvPr>
          <p:cNvPicPr>
            <a:picLocks noChangeAspect="1"/>
          </p:cNvPicPr>
          <p:nvPr/>
        </p:nvPicPr>
        <p:blipFill rotWithShape="1">
          <a:blip r:embed="rId3"/>
          <a:srcRect l="1150" t="1188" r="3190" b="695"/>
          <a:stretch/>
        </p:blipFill>
        <p:spPr>
          <a:xfrm>
            <a:off x="623776" y="2359085"/>
            <a:ext cx="2495191" cy="3905250"/>
          </a:xfrm>
          <a:prstGeom prst="rect">
            <a:avLst/>
          </a:prstGeom>
          <a:ln>
            <a:noFill/>
          </a:ln>
          <a:effectLst>
            <a:outerShdw blurRad="63500" sx="102000" sy="102000" algn="ctr" rotWithShape="0">
              <a:prstClr val="black">
                <a:alpha val="40000"/>
              </a:prstClr>
            </a:outerShdw>
          </a:effectLst>
        </p:spPr>
      </p:pic>
      <p:grpSp>
        <p:nvGrpSpPr>
          <p:cNvPr id="14" name="グループ化 13">
            <a:extLst>
              <a:ext uri="{FF2B5EF4-FFF2-40B4-BE49-F238E27FC236}">
                <a16:creationId xmlns:a16="http://schemas.microsoft.com/office/drawing/2014/main" id="{F51B01AB-9376-4A7F-9D70-D44A3BA20F82}"/>
              </a:ext>
            </a:extLst>
          </p:cNvPr>
          <p:cNvGrpSpPr/>
          <p:nvPr/>
        </p:nvGrpSpPr>
        <p:grpSpPr>
          <a:xfrm>
            <a:off x="379046" y="3234882"/>
            <a:ext cx="3383367" cy="3005447"/>
            <a:chOff x="397277" y="3819533"/>
            <a:chExt cx="3383367" cy="3005447"/>
          </a:xfrm>
        </p:grpSpPr>
        <p:sp>
          <p:nvSpPr>
            <p:cNvPr id="6" name="矢印: 右 5">
              <a:extLst>
                <a:ext uri="{FF2B5EF4-FFF2-40B4-BE49-F238E27FC236}">
                  <a16:creationId xmlns:a16="http://schemas.microsoft.com/office/drawing/2014/main" id="{983A43D8-1869-472A-B073-286D97E366A5}"/>
                </a:ext>
              </a:extLst>
            </p:cNvPr>
            <p:cNvSpPr/>
            <p:nvPr/>
          </p:nvSpPr>
          <p:spPr>
            <a:xfrm>
              <a:off x="3407552" y="4771509"/>
              <a:ext cx="373092" cy="369332"/>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BBD2C006-DE01-48C5-BD78-092F3F901553}"/>
                </a:ext>
              </a:extLst>
            </p:cNvPr>
            <p:cNvSpPr/>
            <p:nvPr/>
          </p:nvSpPr>
          <p:spPr>
            <a:xfrm>
              <a:off x="783501" y="6403975"/>
              <a:ext cx="2286001" cy="42100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BCB0CD03-4BF1-4471-A4F0-81A04753852E}"/>
                </a:ext>
              </a:extLst>
            </p:cNvPr>
            <p:cNvSpPr/>
            <p:nvPr/>
          </p:nvSpPr>
          <p:spPr>
            <a:xfrm>
              <a:off x="783501" y="3819533"/>
              <a:ext cx="207099" cy="2463160"/>
            </a:xfrm>
            <a:prstGeom prst="rect">
              <a:avLst/>
            </a:prstGeom>
            <a:noFill/>
            <a:ln w="381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217;p5">
              <a:extLst>
                <a:ext uri="{FF2B5EF4-FFF2-40B4-BE49-F238E27FC236}">
                  <a16:creationId xmlns:a16="http://schemas.microsoft.com/office/drawing/2014/main" id="{621D7755-EE3F-4E21-9E37-28C9C6444F2E}"/>
                </a:ext>
              </a:extLst>
            </p:cNvPr>
            <p:cNvSpPr/>
            <p:nvPr/>
          </p:nvSpPr>
          <p:spPr>
            <a:xfrm>
              <a:off x="397277" y="6403975"/>
              <a:ext cx="450042" cy="41550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Quattrocento Sans"/>
                  <a:ea typeface="Quattrocento Sans"/>
                  <a:cs typeface="Quattrocento Sans"/>
                  <a:sym typeface="Quattrocento Sans"/>
                </a:rPr>
                <a:t>4</a:t>
              </a:r>
              <a:endParaRPr sz="2400" dirty="0">
                <a:latin typeface="Quattrocento Sans"/>
                <a:ea typeface="Quattrocento Sans"/>
                <a:cs typeface="Quattrocento Sans"/>
                <a:sym typeface="Quattrocento Sans"/>
              </a:endParaRPr>
            </a:p>
          </p:txBody>
        </p:sp>
      </p:grpSp>
      <p:sp>
        <p:nvSpPr>
          <p:cNvPr id="13" name="テキスト ボックス 12">
            <a:extLst>
              <a:ext uri="{FF2B5EF4-FFF2-40B4-BE49-F238E27FC236}">
                <a16:creationId xmlns:a16="http://schemas.microsoft.com/office/drawing/2014/main" id="{0CE4E2A7-DE9D-4EF9-A067-EAE0B9DC2C87}"/>
              </a:ext>
            </a:extLst>
          </p:cNvPr>
          <p:cNvSpPr txBox="1"/>
          <p:nvPr/>
        </p:nvSpPr>
        <p:spPr>
          <a:xfrm>
            <a:off x="379046" y="1366097"/>
            <a:ext cx="6021754"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4</a:t>
            </a:r>
            <a:r>
              <a:rPr lang="ja-JP" altLang="en-US" dirty="0">
                <a:latin typeface="Arial" panose="020B0604020202020204" pitchFamily="34" charset="0"/>
                <a:cs typeface="Arial" panose="020B0604020202020204" pitchFamily="34" charset="0"/>
              </a:rPr>
              <a:t>．　申請に利用したい履歴を選択し、［送信］をクリックします。</a:t>
            </a:r>
            <a:endParaRPr lang="en-US" altLang="ja-JP" dirty="0">
              <a:latin typeface="Arial" panose="020B0604020202020204" pitchFamily="34" charset="0"/>
              <a:cs typeface="Arial" panose="020B0604020202020204" pitchFamily="34" charset="0"/>
            </a:endParaRPr>
          </a:p>
        </p:txBody>
      </p:sp>
      <p:sp>
        <p:nvSpPr>
          <p:cNvPr id="15" name="object 3">
            <a:extLst>
              <a:ext uri="{FF2B5EF4-FFF2-40B4-BE49-F238E27FC236}">
                <a16:creationId xmlns:a16="http://schemas.microsoft.com/office/drawing/2014/main" id="{876C8293-C176-4E9F-85C5-898B7429BB09}"/>
              </a:ext>
            </a:extLst>
          </p:cNvPr>
          <p:cNvSpPr txBox="1"/>
          <p:nvPr/>
        </p:nvSpPr>
        <p:spPr>
          <a:xfrm>
            <a:off x="1748408" y="272872"/>
            <a:ext cx="4771772" cy="412292"/>
          </a:xfrm>
          <a:prstGeom prst="rect">
            <a:avLst/>
          </a:prstGeom>
        </p:spPr>
        <p:txBody>
          <a:bodyPr vert="horz" wrap="square" lIns="0" tIns="12065" rIns="0" bIns="0" rtlCol="0">
            <a:spAutoFit/>
          </a:bodyPr>
          <a:lstStyle/>
          <a:p>
            <a:pPr marL="12700">
              <a:lnSpc>
                <a:spcPct val="100000"/>
              </a:lnSpc>
              <a:spcBef>
                <a:spcPts val="95"/>
              </a:spcBef>
            </a:pPr>
            <a:r>
              <a:rPr lang="en-US" altLang="ja-JP" sz="2600" dirty="0">
                <a:solidFill>
                  <a:schemeClr val="bg1"/>
                </a:solidFill>
                <a:latin typeface="Arial" panose="020B0604020202020204" pitchFamily="34" charset="0"/>
                <a:cs typeface="Arial" panose="020B0604020202020204" pitchFamily="34" charset="0"/>
              </a:rPr>
              <a:t>IC</a:t>
            </a:r>
            <a:r>
              <a:rPr lang="ja-JP" altLang="en-US" sz="2600" dirty="0">
                <a:solidFill>
                  <a:schemeClr val="bg1"/>
                </a:solidFill>
                <a:latin typeface="Arial" panose="020B0604020202020204" pitchFamily="34" charset="0"/>
                <a:cs typeface="Arial" panose="020B0604020202020204" pitchFamily="34" charset="0"/>
              </a:rPr>
              <a:t>カード履歴を利用した申請</a:t>
            </a:r>
            <a:endParaRPr sz="2600" dirty="0">
              <a:solidFill>
                <a:schemeClr val="bg1"/>
              </a:solidFill>
              <a:latin typeface="Arial" panose="020B0604020202020204" pitchFamily="34" charset="0"/>
              <a:cs typeface="Arial" panose="020B0604020202020204" pitchFamily="34" charset="0"/>
            </a:endParaRPr>
          </a:p>
        </p:txBody>
      </p:sp>
      <p:sp>
        <p:nvSpPr>
          <p:cNvPr id="16" name="object 2">
            <a:extLst>
              <a:ext uri="{FF2B5EF4-FFF2-40B4-BE49-F238E27FC236}">
                <a16:creationId xmlns:a16="http://schemas.microsoft.com/office/drawing/2014/main" id="{AE06ADC5-5FD5-4042-8646-9FB41B14AD07}"/>
              </a:ext>
            </a:extLst>
          </p:cNvPr>
          <p:cNvSpPr txBox="1">
            <a:spLocks/>
          </p:cNvSpPr>
          <p:nvPr/>
        </p:nvSpPr>
        <p:spPr>
          <a:xfrm>
            <a:off x="337820" y="107441"/>
            <a:ext cx="1033780" cy="635000"/>
          </a:xfrm>
          <a:prstGeom prst="rect">
            <a:avLst/>
          </a:prstGeom>
        </p:spPr>
        <p:txBody>
          <a:bodyPr vert="horz" wrap="square" lIns="0" tIns="12065" rIns="0" bIns="0" rtlCol="0">
            <a:spAutoFit/>
          </a:bodyPr>
          <a:lstStyle>
            <a:lvl1pPr>
              <a:defRPr sz="2600" b="1" i="0" u="heavy">
                <a:solidFill>
                  <a:srgbClr val="2E5496"/>
                </a:solidFill>
                <a:latin typeface="Microsoft YaHei UI"/>
                <a:ea typeface="+mj-ea"/>
                <a:cs typeface="Microsoft YaHei UI"/>
              </a:defRPr>
            </a:lvl1pPr>
          </a:lstStyle>
          <a:p>
            <a:pPr marL="12700">
              <a:spcBef>
                <a:spcPts val="95"/>
              </a:spcBef>
            </a:pPr>
            <a:r>
              <a:rPr kumimoji="0" lang="en-US" altLang="ja-JP" sz="4000" u="none" kern="0" spc="-5" dirty="0">
                <a:solidFill>
                  <a:srgbClr val="FFFFFF"/>
                </a:solidFill>
                <a:latin typeface="Arial"/>
                <a:cs typeface="Arial"/>
              </a:rPr>
              <a:t>2</a:t>
            </a:r>
            <a:r>
              <a:rPr kumimoji="0" lang="ja-JP" altLang="en-US" sz="4000" u="none" kern="0" spc="-420" dirty="0">
                <a:solidFill>
                  <a:srgbClr val="FFFFFF"/>
                </a:solidFill>
                <a:latin typeface="Arial"/>
                <a:cs typeface="Arial"/>
              </a:rPr>
              <a:t> </a:t>
            </a:r>
            <a:r>
              <a:rPr kumimoji="0" lang="en-US" altLang="ja-JP" sz="3200" u="none" kern="0" spc="235" dirty="0">
                <a:solidFill>
                  <a:srgbClr val="FFFFFF"/>
                </a:solidFill>
                <a:latin typeface="Arial"/>
                <a:cs typeface="Arial"/>
              </a:rPr>
              <a:t>-3</a:t>
            </a:r>
            <a:endParaRPr kumimoji="0" lang="ja-JP" altLang="en-US" sz="3200" kern="0" dirty="0">
              <a:latin typeface="Arial"/>
              <a:cs typeface="Arial"/>
            </a:endParaRPr>
          </a:p>
        </p:txBody>
      </p:sp>
      <p:pic>
        <p:nvPicPr>
          <p:cNvPr id="18" name="図 17">
            <a:extLst>
              <a:ext uri="{FF2B5EF4-FFF2-40B4-BE49-F238E27FC236}">
                <a16:creationId xmlns:a16="http://schemas.microsoft.com/office/drawing/2014/main" id="{22748C9B-D133-4ED9-8F2E-C0D36BBCAD82}"/>
              </a:ext>
            </a:extLst>
          </p:cNvPr>
          <p:cNvPicPr>
            <a:picLocks noChangeAspect="1"/>
          </p:cNvPicPr>
          <p:nvPr/>
        </p:nvPicPr>
        <p:blipFill rotWithShape="1">
          <a:blip r:embed="rId4"/>
          <a:srcRect l="2235" t="1137" r="2191" b="1133"/>
          <a:stretch/>
        </p:blipFill>
        <p:spPr>
          <a:xfrm>
            <a:off x="3921553" y="2359085"/>
            <a:ext cx="2495551" cy="388980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13151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8C24DAB5-70D7-48A2-82DE-B17389957CB6}"/>
              </a:ext>
            </a:extLst>
          </p:cNvPr>
          <p:cNvPicPr>
            <a:picLocks noChangeAspect="1"/>
          </p:cNvPicPr>
          <p:nvPr/>
        </p:nvPicPr>
        <p:blipFill rotWithShape="1">
          <a:blip r:embed="rId2"/>
          <a:srcRect l="3694" t="6056" r="4155" b="8221"/>
          <a:stretch/>
        </p:blipFill>
        <p:spPr>
          <a:xfrm>
            <a:off x="498348" y="5825793"/>
            <a:ext cx="5769751" cy="1771650"/>
          </a:xfrm>
          <a:prstGeom prst="rect">
            <a:avLst/>
          </a:prstGeom>
          <a:effectLst>
            <a:outerShdw blurRad="63500" sx="102000" sy="102000" algn="ctr" rotWithShape="0">
              <a:prstClr val="black">
                <a:alpha val="40000"/>
              </a:prstClr>
            </a:outerShdw>
          </a:effectLst>
        </p:spPr>
      </p:pic>
      <p:pic>
        <p:nvPicPr>
          <p:cNvPr id="17" name="図 16">
            <a:extLst>
              <a:ext uri="{FF2B5EF4-FFF2-40B4-BE49-F238E27FC236}">
                <a16:creationId xmlns:a16="http://schemas.microsoft.com/office/drawing/2014/main" id="{EDF1255F-E526-4C64-927B-59E8C947A165}"/>
              </a:ext>
            </a:extLst>
          </p:cNvPr>
          <p:cNvPicPr>
            <a:picLocks noChangeAspect="1"/>
          </p:cNvPicPr>
          <p:nvPr/>
        </p:nvPicPr>
        <p:blipFill rotWithShape="1">
          <a:blip r:embed="rId3"/>
          <a:srcRect l="3694" t="6427" r="3328" b="6453"/>
          <a:stretch/>
        </p:blipFill>
        <p:spPr>
          <a:xfrm>
            <a:off x="541225" y="2727685"/>
            <a:ext cx="5821475" cy="1827076"/>
          </a:xfrm>
          <a:prstGeom prst="rect">
            <a:avLst/>
          </a:prstGeom>
          <a:effectLst>
            <a:outerShdw blurRad="63500" sx="102000" sy="102000" algn="ctr" rotWithShape="0">
              <a:prstClr val="black">
                <a:alpha val="40000"/>
              </a:prstClr>
            </a:outerShdw>
          </a:effectLst>
        </p:spPr>
      </p:pic>
      <p:sp>
        <p:nvSpPr>
          <p:cNvPr id="4" name="テキスト ボックス 3">
            <a:extLst>
              <a:ext uri="{FF2B5EF4-FFF2-40B4-BE49-F238E27FC236}">
                <a16:creationId xmlns:a16="http://schemas.microsoft.com/office/drawing/2014/main" id="{3EC029A8-4314-4F36-AD5E-EBD3EA24DCEE}"/>
              </a:ext>
            </a:extLst>
          </p:cNvPr>
          <p:cNvSpPr txBox="1"/>
          <p:nvPr/>
        </p:nvSpPr>
        <p:spPr>
          <a:xfrm>
            <a:off x="337820" y="1374775"/>
            <a:ext cx="5300980" cy="923330"/>
          </a:xfrm>
          <a:prstGeom prst="rect">
            <a:avLst/>
          </a:prstGeom>
          <a:noFill/>
        </p:spPr>
        <p:txBody>
          <a:bodyPr wrap="square">
            <a:spAutoFit/>
          </a:bodyPr>
          <a:lstStyle/>
          <a:p>
            <a:r>
              <a:rPr lang="ja-JP" altLang="en-US" dirty="0">
                <a:latin typeface="Arial" panose="020B0604020202020204" pitchFamily="34" charset="0"/>
                <a:cs typeface="Arial" panose="020B0604020202020204" pitchFamily="34" charset="0"/>
              </a:rPr>
              <a:t>②　</a:t>
            </a:r>
            <a:r>
              <a:rPr lang="en-US" altLang="ja-JP" dirty="0">
                <a:latin typeface="Arial" panose="020B0604020202020204" pitchFamily="34" charset="0"/>
                <a:cs typeface="Arial" panose="020B0604020202020204" pitchFamily="34" charset="0"/>
              </a:rPr>
              <a:t>IC</a:t>
            </a:r>
            <a:r>
              <a:rPr lang="ja-JP" altLang="en-US" dirty="0">
                <a:latin typeface="Arial" panose="020B0604020202020204" pitchFamily="34" charset="0"/>
                <a:cs typeface="Arial" panose="020B0604020202020204" pitchFamily="34" charset="0"/>
              </a:rPr>
              <a:t>カード履歴を利用した申請方法</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pPr marL="342900" indent="-342900">
              <a:buAutoNum type="arabicPeriod"/>
            </a:pPr>
            <a:r>
              <a:rPr lang="ja-JP" altLang="en-US" dirty="0">
                <a:latin typeface="Arial" panose="020B0604020202020204" pitchFamily="34" charset="0"/>
                <a:cs typeface="Arial" panose="020B0604020202020204" pitchFamily="34" charset="0"/>
              </a:rPr>
              <a:t>［交通費申請］をクリックします。</a:t>
            </a:r>
            <a:endParaRPr lang="en-US" altLang="ja-JP" dirty="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6E9B5823-3415-4FDB-8785-C5C390833393}"/>
              </a:ext>
            </a:extLst>
          </p:cNvPr>
          <p:cNvSpPr txBox="1"/>
          <p:nvPr/>
        </p:nvSpPr>
        <p:spPr>
          <a:xfrm>
            <a:off x="427383" y="4967844"/>
            <a:ext cx="53009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IC</a:t>
            </a:r>
            <a:r>
              <a:rPr lang="ja-JP" altLang="en-US" dirty="0">
                <a:latin typeface="Arial" panose="020B0604020202020204" pitchFamily="34" charset="0"/>
                <a:cs typeface="Arial" panose="020B0604020202020204" pitchFamily="34" charset="0"/>
              </a:rPr>
              <a:t>カード］をクリックします。</a:t>
            </a:r>
            <a:endParaRPr lang="en-US" altLang="ja-JP" dirty="0">
              <a:latin typeface="Arial" panose="020B0604020202020204" pitchFamily="34" charset="0"/>
              <a:cs typeface="Arial" panose="020B0604020202020204" pitchFamily="34" charset="0"/>
            </a:endParaRPr>
          </a:p>
        </p:txBody>
      </p:sp>
      <p:sp>
        <p:nvSpPr>
          <p:cNvPr id="11" name="正方形/長方形 10">
            <a:extLst>
              <a:ext uri="{FF2B5EF4-FFF2-40B4-BE49-F238E27FC236}">
                <a16:creationId xmlns:a16="http://schemas.microsoft.com/office/drawing/2014/main" id="{17ED5F2F-5AF5-46EE-BCBE-5E504E69611A}"/>
              </a:ext>
            </a:extLst>
          </p:cNvPr>
          <p:cNvSpPr/>
          <p:nvPr/>
        </p:nvSpPr>
        <p:spPr>
          <a:xfrm>
            <a:off x="427383" y="5803205"/>
            <a:ext cx="944217" cy="36933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D417AA15-09F9-4812-8236-3A6237D8944A}"/>
              </a:ext>
            </a:extLst>
          </p:cNvPr>
          <p:cNvSpPr/>
          <p:nvPr/>
        </p:nvSpPr>
        <p:spPr>
          <a:xfrm>
            <a:off x="495300" y="2803049"/>
            <a:ext cx="982317" cy="93392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217;p5">
            <a:extLst>
              <a:ext uri="{FF2B5EF4-FFF2-40B4-BE49-F238E27FC236}">
                <a16:creationId xmlns:a16="http://schemas.microsoft.com/office/drawing/2014/main" id="{D4C5B0A4-AD91-4BE9-99C6-2E375162256E}"/>
              </a:ext>
            </a:extLst>
          </p:cNvPr>
          <p:cNvSpPr/>
          <p:nvPr/>
        </p:nvSpPr>
        <p:spPr>
          <a:xfrm>
            <a:off x="427383" y="5403580"/>
            <a:ext cx="450042" cy="41550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Quattrocento Sans"/>
                <a:ea typeface="Quattrocento Sans"/>
                <a:cs typeface="Quattrocento Sans"/>
                <a:sym typeface="Quattrocento Sans"/>
              </a:rPr>
              <a:t>2</a:t>
            </a:r>
            <a:endParaRPr sz="2400" dirty="0">
              <a:latin typeface="Quattrocento Sans"/>
              <a:ea typeface="Quattrocento Sans"/>
              <a:cs typeface="Quattrocento Sans"/>
              <a:sym typeface="Quattrocento Sans"/>
            </a:endParaRPr>
          </a:p>
        </p:txBody>
      </p:sp>
      <p:sp>
        <p:nvSpPr>
          <p:cNvPr id="14" name="Google Shape;217;p5">
            <a:extLst>
              <a:ext uri="{FF2B5EF4-FFF2-40B4-BE49-F238E27FC236}">
                <a16:creationId xmlns:a16="http://schemas.microsoft.com/office/drawing/2014/main" id="{0F2D27E7-B7B1-41D7-9FAD-A58537792308}"/>
              </a:ext>
            </a:extLst>
          </p:cNvPr>
          <p:cNvSpPr/>
          <p:nvPr/>
        </p:nvSpPr>
        <p:spPr>
          <a:xfrm>
            <a:off x="495300" y="2395487"/>
            <a:ext cx="450042" cy="41550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Quattrocento Sans"/>
                <a:ea typeface="Quattrocento Sans"/>
                <a:cs typeface="Quattrocento Sans"/>
                <a:sym typeface="Quattrocento Sans"/>
              </a:rPr>
              <a:t>1</a:t>
            </a:r>
            <a:endParaRPr sz="2400" dirty="0">
              <a:latin typeface="Quattrocento Sans"/>
              <a:ea typeface="Quattrocento Sans"/>
              <a:cs typeface="Quattrocento Sans"/>
              <a:sym typeface="Quattrocento Sans"/>
            </a:endParaRPr>
          </a:p>
        </p:txBody>
      </p:sp>
      <p:sp>
        <p:nvSpPr>
          <p:cNvPr id="15" name="object 3">
            <a:extLst>
              <a:ext uri="{FF2B5EF4-FFF2-40B4-BE49-F238E27FC236}">
                <a16:creationId xmlns:a16="http://schemas.microsoft.com/office/drawing/2014/main" id="{C6705AC2-E645-4662-A911-F3E17053ABA4}"/>
              </a:ext>
            </a:extLst>
          </p:cNvPr>
          <p:cNvSpPr txBox="1"/>
          <p:nvPr/>
        </p:nvSpPr>
        <p:spPr>
          <a:xfrm>
            <a:off x="1748408" y="272872"/>
            <a:ext cx="4771772" cy="412292"/>
          </a:xfrm>
          <a:prstGeom prst="rect">
            <a:avLst/>
          </a:prstGeom>
        </p:spPr>
        <p:txBody>
          <a:bodyPr vert="horz" wrap="square" lIns="0" tIns="12065" rIns="0" bIns="0" rtlCol="0">
            <a:spAutoFit/>
          </a:bodyPr>
          <a:lstStyle/>
          <a:p>
            <a:pPr marL="12700">
              <a:lnSpc>
                <a:spcPct val="100000"/>
              </a:lnSpc>
              <a:spcBef>
                <a:spcPts val="95"/>
              </a:spcBef>
            </a:pPr>
            <a:r>
              <a:rPr lang="en-US" altLang="ja-JP" sz="2600" dirty="0">
                <a:solidFill>
                  <a:schemeClr val="bg1"/>
                </a:solidFill>
                <a:latin typeface="Arial" panose="020B0604020202020204" pitchFamily="34" charset="0"/>
                <a:cs typeface="Arial" panose="020B0604020202020204" pitchFamily="34" charset="0"/>
              </a:rPr>
              <a:t>IC</a:t>
            </a:r>
            <a:r>
              <a:rPr lang="ja-JP" altLang="en-US" sz="2600" dirty="0">
                <a:solidFill>
                  <a:schemeClr val="bg1"/>
                </a:solidFill>
                <a:latin typeface="Arial" panose="020B0604020202020204" pitchFamily="34" charset="0"/>
                <a:cs typeface="Arial" panose="020B0604020202020204" pitchFamily="34" charset="0"/>
              </a:rPr>
              <a:t>カード履歴を利用した申請</a:t>
            </a:r>
            <a:endParaRPr sz="2600" dirty="0">
              <a:solidFill>
                <a:schemeClr val="bg1"/>
              </a:solidFill>
              <a:latin typeface="Arial" panose="020B0604020202020204" pitchFamily="34" charset="0"/>
              <a:cs typeface="Arial" panose="020B0604020202020204" pitchFamily="34" charset="0"/>
            </a:endParaRPr>
          </a:p>
        </p:txBody>
      </p:sp>
      <p:sp>
        <p:nvSpPr>
          <p:cNvPr id="16" name="object 2">
            <a:extLst>
              <a:ext uri="{FF2B5EF4-FFF2-40B4-BE49-F238E27FC236}">
                <a16:creationId xmlns:a16="http://schemas.microsoft.com/office/drawing/2014/main" id="{6C9D9135-C84D-4F20-A3DA-C3C9CD3FB714}"/>
              </a:ext>
            </a:extLst>
          </p:cNvPr>
          <p:cNvSpPr txBox="1">
            <a:spLocks/>
          </p:cNvSpPr>
          <p:nvPr/>
        </p:nvSpPr>
        <p:spPr>
          <a:xfrm>
            <a:off x="337820" y="107441"/>
            <a:ext cx="1033780" cy="635000"/>
          </a:xfrm>
          <a:prstGeom prst="rect">
            <a:avLst/>
          </a:prstGeom>
        </p:spPr>
        <p:txBody>
          <a:bodyPr vert="horz" wrap="square" lIns="0" tIns="12065" rIns="0" bIns="0" rtlCol="0">
            <a:spAutoFit/>
          </a:bodyPr>
          <a:lstStyle>
            <a:lvl1pPr>
              <a:defRPr sz="2600" b="1" i="0" u="heavy">
                <a:solidFill>
                  <a:srgbClr val="2E5496"/>
                </a:solidFill>
                <a:latin typeface="Microsoft YaHei UI"/>
                <a:ea typeface="+mj-ea"/>
                <a:cs typeface="Microsoft YaHei UI"/>
              </a:defRPr>
            </a:lvl1pPr>
          </a:lstStyle>
          <a:p>
            <a:pPr marL="12700">
              <a:spcBef>
                <a:spcPts val="95"/>
              </a:spcBef>
            </a:pPr>
            <a:r>
              <a:rPr kumimoji="0" lang="en-US" altLang="ja-JP" sz="4000" u="none" kern="0" spc="-5" dirty="0">
                <a:solidFill>
                  <a:srgbClr val="FFFFFF"/>
                </a:solidFill>
                <a:latin typeface="Arial"/>
                <a:cs typeface="Arial"/>
              </a:rPr>
              <a:t>2</a:t>
            </a:r>
            <a:r>
              <a:rPr kumimoji="0" lang="ja-JP" altLang="en-US" sz="4000" u="none" kern="0" spc="-420" dirty="0">
                <a:solidFill>
                  <a:srgbClr val="FFFFFF"/>
                </a:solidFill>
                <a:latin typeface="Arial"/>
                <a:cs typeface="Arial"/>
              </a:rPr>
              <a:t> </a:t>
            </a:r>
            <a:r>
              <a:rPr kumimoji="0" lang="en-US" altLang="ja-JP" sz="3200" u="none" kern="0" spc="235" dirty="0">
                <a:solidFill>
                  <a:srgbClr val="FFFFFF"/>
                </a:solidFill>
                <a:latin typeface="Arial"/>
                <a:cs typeface="Arial"/>
              </a:rPr>
              <a:t>-3</a:t>
            </a:r>
            <a:endParaRPr kumimoji="0" lang="ja-JP" altLang="en-US" sz="3200" kern="0" dirty="0">
              <a:latin typeface="Arial"/>
              <a:cs typeface="Arial"/>
            </a:endParaRPr>
          </a:p>
        </p:txBody>
      </p:sp>
    </p:spTree>
    <p:extLst>
      <p:ext uri="{BB962C8B-B14F-4D97-AF65-F5344CB8AC3E}">
        <p14:creationId xmlns:p14="http://schemas.microsoft.com/office/powerpoint/2010/main" val="3639567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5887D35A-765B-4028-B8E7-8C1A23621B2D}"/>
              </a:ext>
            </a:extLst>
          </p:cNvPr>
          <p:cNvPicPr>
            <a:picLocks noChangeAspect="1"/>
          </p:cNvPicPr>
          <p:nvPr/>
        </p:nvPicPr>
        <p:blipFill rotWithShape="1">
          <a:blip r:embed="rId2"/>
          <a:srcRect l="616" t="11634" r="1290" b="7835"/>
          <a:stretch/>
        </p:blipFill>
        <p:spPr>
          <a:xfrm>
            <a:off x="992108" y="8725347"/>
            <a:ext cx="4568984" cy="446775"/>
          </a:xfrm>
          <a:prstGeom prst="rect">
            <a:avLst/>
          </a:prstGeom>
          <a:effectLst>
            <a:outerShdw blurRad="63500" sx="102000" sy="102000" algn="ctr" rotWithShape="0">
              <a:prstClr val="black">
                <a:alpha val="40000"/>
              </a:prstClr>
            </a:outerShdw>
          </a:effectLst>
        </p:spPr>
      </p:pic>
      <p:pic>
        <p:nvPicPr>
          <p:cNvPr id="22" name="図 21">
            <a:extLst>
              <a:ext uri="{FF2B5EF4-FFF2-40B4-BE49-F238E27FC236}">
                <a16:creationId xmlns:a16="http://schemas.microsoft.com/office/drawing/2014/main" id="{8A36324F-A0C4-4ADB-9A50-94B16FAF0DA9}"/>
              </a:ext>
            </a:extLst>
          </p:cNvPr>
          <p:cNvPicPr>
            <a:picLocks noChangeAspect="1"/>
          </p:cNvPicPr>
          <p:nvPr/>
        </p:nvPicPr>
        <p:blipFill rotWithShape="1">
          <a:blip r:embed="rId3"/>
          <a:srcRect l="3207" t="4857" r="2965" b="4828"/>
          <a:stretch/>
        </p:blipFill>
        <p:spPr>
          <a:xfrm>
            <a:off x="649984" y="2173501"/>
            <a:ext cx="5377022" cy="2527300"/>
          </a:xfrm>
          <a:prstGeom prst="rect">
            <a:avLst/>
          </a:prstGeom>
          <a:effectLst>
            <a:outerShdw blurRad="63500" sx="102000" sy="102000" algn="ctr" rotWithShape="0">
              <a:prstClr val="black">
                <a:alpha val="40000"/>
              </a:prstClr>
            </a:outerShdw>
          </a:effectLst>
        </p:spPr>
      </p:pic>
      <p:sp>
        <p:nvSpPr>
          <p:cNvPr id="6" name="テキスト ボックス 5">
            <a:extLst>
              <a:ext uri="{FF2B5EF4-FFF2-40B4-BE49-F238E27FC236}">
                <a16:creationId xmlns:a16="http://schemas.microsoft.com/office/drawing/2014/main" id="{04922055-3D0D-4037-98A1-E3A3247F375C}"/>
              </a:ext>
            </a:extLst>
          </p:cNvPr>
          <p:cNvSpPr txBox="1"/>
          <p:nvPr/>
        </p:nvSpPr>
        <p:spPr>
          <a:xfrm>
            <a:off x="441444" y="1403674"/>
            <a:ext cx="58343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3</a:t>
            </a:r>
            <a:r>
              <a:rPr lang="ja-JP" altLang="en-US" dirty="0">
                <a:latin typeface="Arial" panose="020B0604020202020204" pitchFamily="34" charset="0"/>
                <a:cs typeface="Arial" panose="020B0604020202020204" pitchFamily="34" charset="0"/>
              </a:rPr>
              <a:t>．申請に利用する履歴を選択し、［反映］をクリックします。　</a:t>
            </a:r>
            <a:endParaRPr lang="en-US" altLang="ja-JP" dirty="0">
              <a:latin typeface="Arial" panose="020B0604020202020204" pitchFamily="34" charset="0"/>
              <a:cs typeface="Arial" panose="020B0604020202020204" pitchFamily="34" charset="0"/>
            </a:endParaRPr>
          </a:p>
        </p:txBody>
      </p:sp>
      <p:grpSp>
        <p:nvGrpSpPr>
          <p:cNvPr id="10" name="グループ化 9">
            <a:extLst>
              <a:ext uri="{FF2B5EF4-FFF2-40B4-BE49-F238E27FC236}">
                <a16:creationId xmlns:a16="http://schemas.microsoft.com/office/drawing/2014/main" id="{A7FD472D-71DF-4146-8C4D-555004398FEB}"/>
              </a:ext>
            </a:extLst>
          </p:cNvPr>
          <p:cNvGrpSpPr/>
          <p:nvPr/>
        </p:nvGrpSpPr>
        <p:grpSpPr>
          <a:xfrm>
            <a:off x="685800" y="3508005"/>
            <a:ext cx="2971800" cy="1143000"/>
            <a:chOff x="685800" y="3736975"/>
            <a:chExt cx="2971800" cy="1143000"/>
          </a:xfrm>
        </p:grpSpPr>
        <p:sp>
          <p:nvSpPr>
            <p:cNvPr id="8" name="正方形/長方形 7">
              <a:extLst>
                <a:ext uri="{FF2B5EF4-FFF2-40B4-BE49-F238E27FC236}">
                  <a16:creationId xmlns:a16="http://schemas.microsoft.com/office/drawing/2014/main" id="{58DD63B3-BFCC-43C9-B7FB-D1D06A98EB13}"/>
                </a:ext>
              </a:extLst>
            </p:cNvPr>
            <p:cNvSpPr/>
            <p:nvPr/>
          </p:nvSpPr>
          <p:spPr>
            <a:xfrm>
              <a:off x="2756152" y="4575175"/>
              <a:ext cx="901448" cy="3048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5090F979-B0EE-45DF-9F15-B69593C44F30}"/>
                </a:ext>
              </a:extLst>
            </p:cNvPr>
            <p:cNvSpPr/>
            <p:nvPr/>
          </p:nvSpPr>
          <p:spPr>
            <a:xfrm>
              <a:off x="685800" y="3736975"/>
              <a:ext cx="381000" cy="685800"/>
            </a:xfrm>
            <a:prstGeom prst="rect">
              <a:avLst/>
            </a:prstGeom>
            <a:no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矢印: 右 13">
            <a:extLst>
              <a:ext uri="{FF2B5EF4-FFF2-40B4-BE49-F238E27FC236}">
                <a16:creationId xmlns:a16="http://schemas.microsoft.com/office/drawing/2014/main" id="{972C6967-5291-4DC6-9129-00C578B8CBC8}"/>
              </a:ext>
            </a:extLst>
          </p:cNvPr>
          <p:cNvSpPr/>
          <p:nvPr/>
        </p:nvSpPr>
        <p:spPr>
          <a:xfrm rot="5400000">
            <a:off x="3090054" y="4813934"/>
            <a:ext cx="373092" cy="369332"/>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DC1D655F-9417-4A9C-B695-58B9573DDC4F}"/>
              </a:ext>
            </a:extLst>
          </p:cNvPr>
          <p:cNvSpPr txBox="1"/>
          <p:nvPr/>
        </p:nvSpPr>
        <p:spPr>
          <a:xfrm>
            <a:off x="441444" y="8153254"/>
            <a:ext cx="53009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4</a:t>
            </a:r>
            <a:r>
              <a:rPr lang="ja-JP" altLang="en-US" dirty="0">
                <a:latin typeface="Arial" panose="020B0604020202020204" pitchFamily="34" charset="0"/>
                <a:cs typeface="Arial" panose="020B0604020202020204" pitchFamily="34" charset="0"/>
              </a:rPr>
              <a:t>．他項目を入力し、［申請］をクリックします。</a:t>
            </a:r>
            <a:endParaRPr lang="en-US" altLang="ja-JP" dirty="0">
              <a:latin typeface="Arial" panose="020B0604020202020204" pitchFamily="34" charset="0"/>
              <a:cs typeface="Arial" panose="020B0604020202020204" pitchFamily="34" charset="0"/>
            </a:endParaRPr>
          </a:p>
        </p:txBody>
      </p:sp>
      <p:sp>
        <p:nvSpPr>
          <p:cNvPr id="17" name="正方形/長方形 16">
            <a:extLst>
              <a:ext uri="{FF2B5EF4-FFF2-40B4-BE49-F238E27FC236}">
                <a16:creationId xmlns:a16="http://schemas.microsoft.com/office/drawing/2014/main" id="{40076ECD-672A-4B3A-BA4B-27320D42C2AA}"/>
              </a:ext>
            </a:extLst>
          </p:cNvPr>
          <p:cNvSpPr/>
          <p:nvPr/>
        </p:nvSpPr>
        <p:spPr>
          <a:xfrm>
            <a:off x="3962400" y="8846738"/>
            <a:ext cx="901448" cy="3048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Google Shape;217;p5">
            <a:extLst>
              <a:ext uri="{FF2B5EF4-FFF2-40B4-BE49-F238E27FC236}">
                <a16:creationId xmlns:a16="http://schemas.microsoft.com/office/drawing/2014/main" id="{34437B0A-A9FC-4CC3-B25B-ECEF0C278CD7}"/>
              </a:ext>
            </a:extLst>
          </p:cNvPr>
          <p:cNvSpPr/>
          <p:nvPr/>
        </p:nvSpPr>
        <p:spPr>
          <a:xfrm>
            <a:off x="2756152" y="3930705"/>
            <a:ext cx="450042" cy="41550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Quattrocento Sans"/>
                <a:ea typeface="Quattrocento Sans"/>
                <a:cs typeface="Quattrocento Sans"/>
                <a:sym typeface="Quattrocento Sans"/>
              </a:rPr>
              <a:t>3</a:t>
            </a:r>
            <a:endParaRPr sz="2400" dirty="0">
              <a:latin typeface="Quattrocento Sans"/>
              <a:ea typeface="Quattrocento Sans"/>
              <a:cs typeface="Quattrocento Sans"/>
              <a:sym typeface="Quattrocento Sans"/>
            </a:endParaRPr>
          </a:p>
        </p:txBody>
      </p:sp>
      <p:sp>
        <p:nvSpPr>
          <p:cNvPr id="19" name="Google Shape;217;p5">
            <a:extLst>
              <a:ext uri="{FF2B5EF4-FFF2-40B4-BE49-F238E27FC236}">
                <a16:creationId xmlns:a16="http://schemas.microsoft.com/office/drawing/2014/main" id="{114F8C6A-11BD-4A1F-9E88-5F80129FD016}"/>
              </a:ext>
            </a:extLst>
          </p:cNvPr>
          <p:cNvSpPr/>
          <p:nvPr/>
        </p:nvSpPr>
        <p:spPr>
          <a:xfrm>
            <a:off x="3538876" y="8517597"/>
            <a:ext cx="450042" cy="41550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Quattrocento Sans"/>
                <a:ea typeface="Quattrocento Sans"/>
                <a:cs typeface="Quattrocento Sans"/>
                <a:sym typeface="Quattrocento Sans"/>
              </a:rPr>
              <a:t>4</a:t>
            </a:r>
            <a:endParaRPr sz="2400" dirty="0">
              <a:latin typeface="Quattrocento Sans"/>
              <a:ea typeface="Quattrocento Sans"/>
              <a:cs typeface="Quattrocento Sans"/>
              <a:sym typeface="Quattrocento Sans"/>
            </a:endParaRPr>
          </a:p>
        </p:txBody>
      </p:sp>
      <p:sp>
        <p:nvSpPr>
          <p:cNvPr id="20" name="object 3">
            <a:extLst>
              <a:ext uri="{FF2B5EF4-FFF2-40B4-BE49-F238E27FC236}">
                <a16:creationId xmlns:a16="http://schemas.microsoft.com/office/drawing/2014/main" id="{47E87B5F-C095-4A69-A74D-8FC6D0F2811F}"/>
              </a:ext>
            </a:extLst>
          </p:cNvPr>
          <p:cNvSpPr txBox="1"/>
          <p:nvPr/>
        </p:nvSpPr>
        <p:spPr>
          <a:xfrm>
            <a:off x="1748408" y="272872"/>
            <a:ext cx="4771772" cy="412292"/>
          </a:xfrm>
          <a:prstGeom prst="rect">
            <a:avLst/>
          </a:prstGeom>
        </p:spPr>
        <p:txBody>
          <a:bodyPr vert="horz" wrap="square" lIns="0" tIns="12065" rIns="0" bIns="0" rtlCol="0">
            <a:spAutoFit/>
          </a:bodyPr>
          <a:lstStyle/>
          <a:p>
            <a:pPr marL="12700">
              <a:lnSpc>
                <a:spcPct val="100000"/>
              </a:lnSpc>
              <a:spcBef>
                <a:spcPts val="95"/>
              </a:spcBef>
            </a:pPr>
            <a:r>
              <a:rPr lang="en-US" altLang="ja-JP" sz="2600" dirty="0">
                <a:solidFill>
                  <a:schemeClr val="bg1"/>
                </a:solidFill>
                <a:latin typeface="Arial" panose="020B0604020202020204" pitchFamily="34" charset="0"/>
                <a:cs typeface="Arial" panose="020B0604020202020204" pitchFamily="34" charset="0"/>
              </a:rPr>
              <a:t>IC</a:t>
            </a:r>
            <a:r>
              <a:rPr lang="ja-JP" altLang="en-US" sz="2600" dirty="0">
                <a:solidFill>
                  <a:schemeClr val="bg1"/>
                </a:solidFill>
                <a:latin typeface="Arial" panose="020B0604020202020204" pitchFamily="34" charset="0"/>
                <a:cs typeface="Arial" panose="020B0604020202020204" pitchFamily="34" charset="0"/>
              </a:rPr>
              <a:t>カード履歴を利用した申請</a:t>
            </a:r>
            <a:endParaRPr sz="2600" dirty="0">
              <a:solidFill>
                <a:schemeClr val="bg1"/>
              </a:solidFill>
              <a:latin typeface="Arial" panose="020B0604020202020204" pitchFamily="34" charset="0"/>
              <a:cs typeface="Arial" panose="020B0604020202020204" pitchFamily="34" charset="0"/>
            </a:endParaRPr>
          </a:p>
        </p:txBody>
      </p:sp>
      <p:sp>
        <p:nvSpPr>
          <p:cNvPr id="21" name="object 2">
            <a:extLst>
              <a:ext uri="{FF2B5EF4-FFF2-40B4-BE49-F238E27FC236}">
                <a16:creationId xmlns:a16="http://schemas.microsoft.com/office/drawing/2014/main" id="{69F2BE96-BA8D-4152-9D40-5735FB559F88}"/>
              </a:ext>
            </a:extLst>
          </p:cNvPr>
          <p:cNvSpPr txBox="1">
            <a:spLocks noGrp="1"/>
          </p:cNvSpPr>
          <p:nvPr>
            <p:ph type="title"/>
          </p:nvPr>
        </p:nvSpPr>
        <p:spPr>
          <a:xfrm>
            <a:off x="337820" y="107441"/>
            <a:ext cx="1033780" cy="635000"/>
          </a:xfrm>
          <a:prstGeom prst="rect">
            <a:avLst/>
          </a:prstGeom>
        </p:spPr>
        <p:txBody>
          <a:bodyPr vert="horz" wrap="square" lIns="0" tIns="12065" rIns="0" bIns="0" rtlCol="0">
            <a:spAutoFit/>
          </a:bodyPr>
          <a:lstStyle/>
          <a:p>
            <a:pPr marL="12700">
              <a:lnSpc>
                <a:spcPct val="100000"/>
              </a:lnSpc>
              <a:spcBef>
                <a:spcPts val="95"/>
              </a:spcBef>
            </a:pPr>
            <a:r>
              <a:rPr sz="4000" u="none" spc="-5" dirty="0">
                <a:solidFill>
                  <a:srgbClr val="FFFFFF"/>
                </a:solidFill>
                <a:latin typeface="Arial"/>
                <a:cs typeface="Arial"/>
              </a:rPr>
              <a:t>2</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3</a:t>
            </a:r>
            <a:endParaRPr sz="3200" dirty="0">
              <a:latin typeface="Arial"/>
              <a:cs typeface="Arial"/>
            </a:endParaRPr>
          </a:p>
        </p:txBody>
      </p:sp>
      <p:pic>
        <p:nvPicPr>
          <p:cNvPr id="23" name="図 22">
            <a:extLst>
              <a:ext uri="{FF2B5EF4-FFF2-40B4-BE49-F238E27FC236}">
                <a16:creationId xmlns:a16="http://schemas.microsoft.com/office/drawing/2014/main" id="{4EA2068A-F94A-4A5B-9AE5-6D6F2D662739}"/>
              </a:ext>
            </a:extLst>
          </p:cNvPr>
          <p:cNvPicPr>
            <a:picLocks noChangeAspect="1"/>
          </p:cNvPicPr>
          <p:nvPr/>
        </p:nvPicPr>
        <p:blipFill rotWithShape="1">
          <a:blip r:embed="rId4"/>
          <a:srcRect l="3238" t="5546" r="3084" b="5024"/>
          <a:stretch/>
        </p:blipFill>
        <p:spPr>
          <a:xfrm>
            <a:off x="625600" y="5303106"/>
            <a:ext cx="5328429" cy="243166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45272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5CEDD910-244B-4F67-AA78-99E38C5495C0}"/>
              </a:ext>
            </a:extLst>
          </p:cNvPr>
          <p:cNvSpPr txBox="1">
            <a:spLocks noGrp="1"/>
          </p:cNvSpPr>
          <p:nvPr>
            <p:ph type="title"/>
          </p:nvPr>
        </p:nvSpPr>
        <p:spPr>
          <a:xfrm>
            <a:off x="337820" y="107441"/>
            <a:ext cx="1033780" cy="635000"/>
          </a:xfrm>
          <a:prstGeom prst="rect">
            <a:avLst/>
          </a:prstGeom>
        </p:spPr>
        <p:txBody>
          <a:bodyPr vert="horz" wrap="square" lIns="0" tIns="12065" rIns="0" bIns="0" rtlCol="0">
            <a:spAutoFit/>
          </a:bodyPr>
          <a:lstStyle/>
          <a:p>
            <a:pPr marL="12700">
              <a:lnSpc>
                <a:spcPct val="100000"/>
              </a:lnSpc>
              <a:spcBef>
                <a:spcPts val="95"/>
              </a:spcBef>
            </a:pPr>
            <a:r>
              <a:rPr sz="4000" u="none" spc="-5" dirty="0">
                <a:solidFill>
                  <a:srgbClr val="FFFFFF"/>
                </a:solidFill>
                <a:latin typeface="Arial"/>
                <a:cs typeface="Arial"/>
              </a:rPr>
              <a:t>2</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4</a:t>
            </a:r>
            <a:endParaRPr sz="3200" dirty="0">
              <a:latin typeface="Arial"/>
              <a:cs typeface="Arial"/>
            </a:endParaRPr>
          </a:p>
        </p:txBody>
      </p:sp>
      <p:sp>
        <p:nvSpPr>
          <p:cNvPr id="5" name="object 3">
            <a:extLst>
              <a:ext uri="{FF2B5EF4-FFF2-40B4-BE49-F238E27FC236}">
                <a16:creationId xmlns:a16="http://schemas.microsoft.com/office/drawing/2014/main" id="{4687A4F8-A65B-4AB4-B503-C34C3A7DFB0F}"/>
              </a:ext>
            </a:extLst>
          </p:cNvPr>
          <p:cNvSpPr txBox="1"/>
          <p:nvPr/>
        </p:nvSpPr>
        <p:spPr>
          <a:xfrm>
            <a:off x="1748408" y="272872"/>
            <a:ext cx="3661792" cy="412292"/>
          </a:xfrm>
          <a:prstGeom prst="rect">
            <a:avLst/>
          </a:prstGeom>
        </p:spPr>
        <p:txBody>
          <a:bodyPr vert="horz" wrap="square" lIns="0" tIns="12065" rIns="0" bIns="0" rtlCol="0">
            <a:spAutoFit/>
          </a:bodyPr>
          <a:lstStyle/>
          <a:p>
            <a:pPr marL="12700">
              <a:lnSpc>
                <a:spcPct val="100000"/>
              </a:lnSpc>
              <a:spcBef>
                <a:spcPts val="95"/>
              </a:spcBef>
            </a:pPr>
            <a:r>
              <a:rPr lang="en-US" altLang="ja-JP" sz="2600" dirty="0">
                <a:solidFill>
                  <a:schemeClr val="bg1"/>
                </a:solidFill>
                <a:latin typeface="Arial" panose="020B0604020202020204" pitchFamily="34" charset="0"/>
                <a:cs typeface="Arial" panose="020B0604020202020204" pitchFamily="34" charset="0"/>
              </a:rPr>
              <a:t>AI-OCR</a:t>
            </a:r>
            <a:r>
              <a:rPr lang="ja-JP" altLang="en-US" sz="2600" dirty="0">
                <a:solidFill>
                  <a:schemeClr val="bg1"/>
                </a:solidFill>
                <a:latin typeface="Arial" panose="020B0604020202020204" pitchFamily="34" charset="0"/>
                <a:cs typeface="Arial" panose="020B0604020202020204" pitchFamily="34" charset="0"/>
              </a:rPr>
              <a:t>を利用した申請</a:t>
            </a:r>
            <a:endParaRPr sz="2600" dirty="0">
              <a:solidFill>
                <a:schemeClr val="bg1"/>
              </a:solidFill>
              <a:latin typeface="Arial" panose="020B0604020202020204" pitchFamily="34" charset="0"/>
              <a:cs typeface="Arial" panose="020B0604020202020204" pitchFamily="34" charset="0"/>
            </a:endParaRPr>
          </a:p>
        </p:txBody>
      </p:sp>
      <p:grpSp>
        <p:nvGrpSpPr>
          <p:cNvPr id="13" name="グループ化 12">
            <a:extLst>
              <a:ext uri="{FF2B5EF4-FFF2-40B4-BE49-F238E27FC236}">
                <a16:creationId xmlns:a16="http://schemas.microsoft.com/office/drawing/2014/main" id="{C5747E22-3DE9-4DD6-B419-F10384F6B383}"/>
              </a:ext>
            </a:extLst>
          </p:cNvPr>
          <p:cNvGrpSpPr/>
          <p:nvPr/>
        </p:nvGrpSpPr>
        <p:grpSpPr>
          <a:xfrm>
            <a:off x="609600" y="4956175"/>
            <a:ext cx="5334000" cy="3923308"/>
            <a:chOff x="762000" y="1881256"/>
            <a:chExt cx="5334000" cy="3923308"/>
          </a:xfrm>
        </p:grpSpPr>
        <p:grpSp>
          <p:nvGrpSpPr>
            <p:cNvPr id="3" name="グループ化 2">
              <a:extLst>
                <a:ext uri="{FF2B5EF4-FFF2-40B4-BE49-F238E27FC236}">
                  <a16:creationId xmlns:a16="http://schemas.microsoft.com/office/drawing/2014/main" id="{F9A4FBED-BBDA-484A-B4F0-B52419ADDC5D}"/>
                </a:ext>
              </a:extLst>
            </p:cNvPr>
            <p:cNvGrpSpPr/>
            <p:nvPr/>
          </p:nvGrpSpPr>
          <p:grpSpPr>
            <a:xfrm>
              <a:off x="762000" y="1881256"/>
              <a:ext cx="5334000" cy="3923308"/>
              <a:chOff x="762000" y="1881256"/>
              <a:chExt cx="5334000" cy="3923308"/>
            </a:xfrm>
            <a:effectLst>
              <a:outerShdw blurRad="63500" sx="102000" sy="102000" algn="ctr" rotWithShape="0">
                <a:prstClr val="black">
                  <a:alpha val="40000"/>
                </a:prstClr>
              </a:outerShdw>
            </a:effectLst>
          </p:grpSpPr>
          <p:pic>
            <p:nvPicPr>
              <p:cNvPr id="6" name="図 5">
                <a:extLst>
                  <a:ext uri="{FF2B5EF4-FFF2-40B4-BE49-F238E27FC236}">
                    <a16:creationId xmlns:a16="http://schemas.microsoft.com/office/drawing/2014/main" id="{2B3388AB-2787-4D29-8D23-3D1AA7F9E01C}"/>
                  </a:ext>
                </a:extLst>
              </p:cNvPr>
              <p:cNvPicPr>
                <a:picLocks noChangeAspect="1"/>
              </p:cNvPicPr>
              <p:nvPr/>
            </p:nvPicPr>
            <p:blipFill rotWithShape="1">
              <a:blip r:embed="rId3"/>
              <a:srcRect t="2893"/>
              <a:stretch/>
            </p:blipFill>
            <p:spPr>
              <a:xfrm>
                <a:off x="762000" y="1908175"/>
                <a:ext cx="2240304" cy="3869470"/>
              </a:xfrm>
              <a:prstGeom prst="rect">
                <a:avLst/>
              </a:prstGeom>
              <a:ln>
                <a:noFill/>
              </a:ln>
            </p:spPr>
          </p:pic>
          <p:pic>
            <p:nvPicPr>
              <p:cNvPr id="8" name="図 7">
                <a:extLst>
                  <a:ext uri="{FF2B5EF4-FFF2-40B4-BE49-F238E27FC236}">
                    <a16:creationId xmlns:a16="http://schemas.microsoft.com/office/drawing/2014/main" id="{583F0489-F4B3-480A-942D-A1F358FA1690}"/>
                  </a:ext>
                </a:extLst>
              </p:cNvPr>
              <p:cNvPicPr>
                <a:picLocks noChangeAspect="1"/>
              </p:cNvPicPr>
              <p:nvPr/>
            </p:nvPicPr>
            <p:blipFill rotWithShape="1">
              <a:blip r:embed="rId4"/>
              <a:srcRect t="2893"/>
              <a:stretch/>
            </p:blipFill>
            <p:spPr>
              <a:xfrm>
                <a:off x="3824526" y="1881256"/>
                <a:ext cx="2271474" cy="3923308"/>
              </a:xfrm>
              <a:prstGeom prst="rect">
                <a:avLst/>
              </a:prstGeom>
              <a:ln>
                <a:solidFill>
                  <a:schemeClr val="tx1"/>
                </a:solidFill>
              </a:ln>
            </p:spPr>
          </p:pic>
          <p:sp>
            <p:nvSpPr>
              <p:cNvPr id="2" name="正方形/長方形 1">
                <a:extLst>
                  <a:ext uri="{FF2B5EF4-FFF2-40B4-BE49-F238E27FC236}">
                    <a16:creationId xmlns:a16="http://schemas.microsoft.com/office/drawing/2014/main" id="{3DAE60F8-EDD9-461F-9BE3-D262E94EFF3D}"/>
                  </a:ext>
                </a:extLst>
              </p:cNvPr>
              <p:cNvSpPr/>
              <p:nvPr/>
            </p:nvSpPr>
            <p:spPr>
              <a:xfrm>
                <a:off x="2590800" y="5489575"/>
                <a:ext cx="411504" cy="28807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E627E96-8FCD-4674-AB40-6D0DD793FAE5}"/>
                  </a:ext>
                </a:extLst>
              </p:cNvPr>
              <p:cNvSpPr/>
              <p:nvPr/>
            </p:nvSpPr>
            <p:spPr>
              <a:xfrm>
                <a:off x="3822700" y="4879975"/>
                <a:ext cx="2271474" cy="3048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矢印: 右 9">
              <a:extLst>
                <a:ext uri="{FF2B5EF4-FFF2-40B4-BE49-F238E27FC236}">
                  <a16:creationId xmlns:a16="http://schemas.microsoft.com/office/drawing/2014/main" id="{609AA2B6-1769-4B3D-B7E0-030BF7BF573A}"/>
                </a:ext>
              </a:extLst>
            </p:cNvPr>
            <p:cNvSpPr/>
            <p:nvPr/>
          </p:nvSpPr>
          <p:spPr>
            <a:xfrm>
              <a:off x="3252113" y="3660775"/>
              <a:ext cx="381000" cy="412292"/>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7F1BEDD-758B-4405-97CF-7A9B03C85C3E}"/>
                </a:ext>
              </a:extLst>
            </p:cNvPr>
            <p:cNvSpPr/>
            <p:nvPr/>
          </p:nvSpPr>
          <p:spPr>
            <a:xfrm>
              <a:off x="2133600" y="5489575"/>
              <a:ext cx="457200" cy="314989"/>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Arial" panose="020B0604020202020204" pitchFamily="34" charset="0"/>
                  <a:cs typeface="Arial" panose="020B0604020202020204" pitchFamily="34" charset="0"/>
                </a:rPr>
                <a:t>1</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12" name="正方形/長方形 11">
              <a:extLst>
                <a:ext uri="{FF2B5EF4-FFF2-40B4-BE49-F238E27FC236}">
                  <a16:creationId xmlns:a16="http://schemas.microsoft.com/office/drawing/2014/main" id="{2BBC78FC-3154-4F24-B835-EDA603322B25}"/>
                </a:ext>
              </a:extLst>
            </p:cNvPr>
            <p:cNvSpPr/>
            <p:nvPr/>
          </p:nvSpPr>
          <p:spPr>
            <a:xfrm>
              <a:off x="3338275" y="4468669"/>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2</a:t>
              </a:r>
              <a:endParaRPr kumimoji="1" lang="ja-JP" altLang="en-US" b="1" dirty="0">
                <a:solidFill>
                  <a:schemeClr val="tx1"/>
                </a:solidFill>
                <a:latin typeface="Arial" panose="020B0604020202020204" pitchFamily="34" charset="0"/>
                <a:cs typeface="Arial" panose="020B0604020202020204" pitchFamily="34" charset="0"/>
              </a:endParaRPr>
            </a:p>
          </p:txBody>
        </p:sp>
      </p:grpSp>
      <p:sp>
        <p:nvSpPr>
          <p:cNvPr id="15" name="テキスト ボックス 14">
            <a:extLst>
              <a:ext uri="{FF2B5EF4-FFF2-40B4-BE49-F238E27FC236}">
                <a16:creationId xmlns:a16="http://schemas.microsoft.com/office/drawing/2014/main" id="{669B669F-B9C6-4661-AB80-8D207D34E7E6}"/>
              </a:ext>
            </a:extLst>
          </p:cNvPr>
          <p:cNvSpPr txBox="1"/>
          <p:nvPr/>
        </p:nvSpPr>
        <p:spPr>
          <a:xfrm>
            <a:off x="321310" y="1182538"/>
            <a:ext cx="6215380" cy="1200329"/>
          </a:xfrm>
          <a:prstGeom prst="rect">
            <a:avLst/>
          </a:prstGeom>
          <a:noFill/>
        </p:spPr>
        <p:txBody>
          <a:bodyPr wrap="square">
            <a:spAutoFit/>
          </a:bodyPr>
          <a:lstStyle/>
          <a:p>
            <a:r>
              <a:rPr lang="ja-JP" altLang="en-US" u="sng" dirty="0">
                <a:latin typeface="Arial" panose="020B0604020202020204" pitchFamily="34" charset="0"/>
                <a:cs typeface="Arial" panose="020B0604020202020204" pitchFamily="34" charset="0"/>
              </a:rPr>
              <a:t>対象申請</a:t>
            </a:r>
            <a:endParaRPr lang="en-US" altLang="ja-JP" u="sng" dirty="0">
              <a:latin typeface="Arial" panose="020B0604020202020204" pitchFamily="34" charset="0"/>
              <a:cs typeface="Arial" panose="020B0604020202020204" pitchFamily="34" charset="0"/>
            </a:endParaRPr>
          </a:p>
          <a:p>
            <a:endParaRPr lang="en-US" altLang="ja-JP" u="sng" dirty="0">
              <a:latin typeface="Arial" panose="020B0604020202020204" pitchFamily="34" charset="0"/>
              <a:cs typeface="Arial" panose="020B0604020202020204" pitchFamily="34" charset="0"/>
            </a:endParaRPr>
          </a:p>
          <a:p>
            <a:r>
              <a:rPr lang="zh-TW" altLang="en-US" dirty="0">
                <a:latin typeface="ＭＳ Ｐゴシック" panose="020B0600070205080204" pitchFamily="50" charset="-128"/>
                <a:ea typeface="ＭＳ Ｐゴシック" panose="020B0600070205080204" pitchFamily="50" charset="-128"/>
                <a:cs typeface="Arial" panose="020B0604020202020204" pitchFamily="34" charset="0"/>
              </a:rPr>
              <a:t>交通費申請、経費申請、交際費申請、出張申請、</a:t>
            </a:r>
            <a:endParaRPr lang="en-US" altLang="zh-TW" dirty="0">
              <a:latin typeface="ＭＳ Ｐゴシック" panose="020B0600070205080204" pitchFamily="50" charset="-128"/>
              <a:ea typeface="ＭＳ Ｐゴシック" panose="020B0600070205080204" pitchFamily="50" charset="-128"/>
              <a:cs typeface="Arial" panose="020B0604020202020204" pitchFamily="34" charset="0"/>
            </a:endParaRPr>
          </a:p>
          <a:p>
            <a:r>
              <a:rPr lang="zh-TW" altLang="en-US" dirty="0">
                <a:latin typeface="ＭＳ Ｐゴシック" panose="020B0600070205080204" pitchFamily="50" charset="-128"/>
                <a:ea typeface="ＭＳ Ｐゴシック" panose="020B0600070205080204" pitchFamily="50" charset="-128"/>
                <a:cs typeface="Arial" panose="020B0604020202020204" pitchFamily="34" charset="0"/>
              </a:rPr>
              <a:t>海外出張申請、支払依頼申請</a:t>
            </a:r>
            <a:endParaRPr lang="en-US" altLang="ja-JP"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 name="テキスト ボックス 15">
            <a:extLst>
              <a:ext uri="{FF2B5EF4-FFF2-40B4-BE49-F238E27FC236}">
                <a16:creationId xmlns:a16="http://schemas.microsoft.com/office/drawing/2014/main" id="{D2A789CF-E77A-4958-B667-CA543AD2A3D0}"/>
              </a:ext>
            </a:extLst>
          </p:cNvPr>
          <p:cNvSpPr txBox="1"/>
          <p:nvPr/>
        </p:nvSpPr>
        <p:spPr>
          <a:xfrm>
            <a:off x="312420" y="2695704"/>
            <a:ext cx="5300980" cy="2031325"/>
          </a:xfrm>
          <a:prstGeom prst="rect">
            <a:avLst/>
          </a:prstGeom>
          <a:noFill/>
        </p:spPr>
        <p:txBody>
          <a:bodyPr wrap="square">
            <a:spAutoFit/>
          </a:bodyPr>
          <a:lstStyle/>
          <a:p>
            <a:r>
              <a:rPr lang="ja-JP" altLang="en-US" u="sng" dirty="0">
                <a:latin typeface="Arial" panose="020B0604020202020204" pitchFamily="34" charset="0"/>
                <a:cs typeface="Arial" panose="020B0604020202020204" pitchFamily="34" charset="0"/>
              </a:rPr>
              <a:t>操作方法</a:t>
            </a:r>
            <a:endParaRPr lang="en-US" altLang="ja-JP" u="sng"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①　アプリでの領収書・請求書の読み取り方法</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pPr marL="342900" indent="-342900">
              <a:buAutoNum type="arabicPeriod"/>
            </a:pPr>
            <a:r>
              <a:rPr lang="ja-JP" altLang="en-US" dirty="0">
                <a:latin typeface="Arial" panose="020B0604020202020204" pitchFamily="34" charset="0"/>
                <a:cs typeface="Arial" panose="020B0604020202020204" pitchFamily="34" charset="0"/>
              </a:rPr>
              <a:t>ハンバーガーメニューをクリックします。</a:t>
            </a:r>
            <a:br>
              <a:rPr lang="en-US" altLang="ja-JP" dirty="0">
                <a:latin typeface="Arial" panose="020B0604020202020204" pitchFamily="34" charset="0"/>
                <a:cs typeface="Arial" panose="020B0604020202020204" pitchFamily="34" charset="0"/>
              </a:rPr>
            </a:br>
            <a:endParaRPr lang="en-US" altLang="ja-JP" dirty="0">
              <a:latin typeface="Arial" panose="020B0604020202020204" pitchFamily="34" charset="0"/>
              <a:cs typeface="Arial" panose="020B0604020202020204" pitchFamily="34" charset="0"/>
            </a:endParaRPr>
          </a:p>
          <a:p>
            <a:pPr marL="342900" indent="-342900">
              <a:buAutoNum type="arabicPeriod"/>
            </a:pPr>
            <a:r>
              <a:rPr lang="ja-JP" altLang="en-US" dirty="0">
                <a:latin typeface="Arial" panose="020B0604020202020204" pitchFamily="34" charset="0"/>
                <a:cs typeface="Arial" panose="020B0604020202020204" pitchFamily="34" charset="0"/>
              </a:rPr>
              <a:t>「領収書・請求書読み取り」をクリックします。</a:t>
            </a:r>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3429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DC4CD1B2-893F-4245-92ED-9C1624D709B2}"/>
              </a:ext>
            </a:extLst>
          </p:cNvPr>
          <p:cNvPicPr>
            <a:picLocks noChangeAspect="1"/>
          </p:cNvPicPr>
          <p:nvPr/>
        </p:nvPicPr>
        <p:blipFill rotWithShape="1">
          <a:blip r:embed="rId2"/>
          <a:srcRect l="1971" t="1320" r="2896" b="1776"/>
          <a:stretch/>
        </p:blipFill>
        <p:spPr>
          <a:xfrm>
            <a:off x="552140" y="3515687"/>
            <a:ext cx="2389519" cy="3840076"/>
          </a:xfrm>
          <a:prstGeom prst="rect">
            <a:avLst/>
          </a:prstGeom>
          <a:effectLst>
            <a:outerShdw blurRad="63500" sx="102000" sy="102000" algn="ctr" rotWithShape="0">
              <a:prstClr val="black">
                <a:alpha val="40000"/>
              </a:prstClr>
            </a:outerShdw>
          </a:effectLst>
        </p:spPr>
      </p:pic>
      <p:grpSp>
        <p:nvGrpSpPr>
          <p:cNvPr id="16" name="グループ化 15">
            <a:extLst>
              <a:ext uri="{FF2B5EF4-FFF2-40B4-BE49-F238E27FC236}">
                <a16:creationId xmlns:a16="http://schemas.microsoft.com/office/drawing/2014/main" id="{D7A9FF12-AD61-4F46-AC5C-C88F14CBF29B}"/>
              </a:ext>
            </a:extLst>
          </p:cNvPr>
          <p:cNvGrpSpPr/>
          <p:nvPr/>
        </p:nvGrpSpPr>
        <p:grpSpPr>
          <a:xfrm>
            <a:off x="445556" y="3454525"/>
            <a:ext cx="5693326" cy="3962400"/>
            <a:chOff x="457200" y="4946650"/>
            <a:chExt cx="5693326" cy="3962400"/>
          </a:xfrm>
          <a:effectLst/>
        </p:grpSpPr>
        <p:grpSp>
          <p:nvGrpSpPr>
            <p:cNvPr id="13" name="グループ化 12">
              <a:extLst>
                <a:ext uri="{FF2B5EF4-FFF2-40B4-BE49-F238E27FC236}">
                  <a16:creationId xmlns:a16="http://schemas.microsoft.com/office/drawing/2014/main" id="{211F8A38-8A58-4C04-A940-E87E38D58440}"/>
                </a:ext>
              </a:extLst>
            </p:cNvPr>
            <p:cNvGrpSpPr/>
            <p:nvPr/>
          </p:nvGrpSpPr>
          <p:grpSpPr>
            <a:xfrm>
              <a:off x="457200" y="4946650"/>
              <a:ext cx="5693326" cy="3962400"/>
              <a:chOff x="457200" y="4946650"/>
              <a:chExt cx="5693326" cy="3962400"/>
            </a:xfrm>
          </p:grpSpPr>
          <p:grpSp>
            <p:nvGrpSpPr>
              <p:cNvPr id="11" name="グループ化 10">
                <a:extLst>
                  <a:ext uri="{FF2B5EF4-FFF2-40B4-BE49-F238E27FC236}">
                    <a16:creationId xmlns:a16="http://schemas.microsoft.com/office/drawing/2014/main" id="{A77AC08B-4134-4C76-A6B9-C5B22AE19AB4}"/>
                  </a:ext>
                </a:extLst>
              </p:cNvPr>
              <p:cNvGrpSpPr/>
              <p:nvPr/>
            </p:nvGrpSpPr>
            <p:grpSpPr>
              <a:xfrm>
                <a:off x="457200" y="4946650"/>
                <a:ext cx="5693326" cy="3962400"/>
                <a:chOff x="493911" y="1984375"/>
                <a:chExt cx="5693326" cy="3962400"/>
              </a:xfrm>
            </p:grpSpPr>
            <p:grpSp>
              <p:nvGrpSpPr>
                <p:cNvPr id="9" name="グループ化 8">
                  <a:extLst>
                    <a:ext uri="{FF2B5EF4-FFF2-40B4-BE49-F238E27FC236}">
                      <a16:creationId xmlns:a16="http://schemas.microsoft.com/office/drawing/2014/main" id="{8ABC9B7B-0EC6-4773-9B2F-8072C6DF04D8}"/>
                    </a:ext>
                  </a:extLst>
                </p:cNvPr>
                <p:cNvGrpSpPr/>
                <p:nvPr/>
              </p:nvGrpSpPr>
              <p:grpSpPr>
                <a:xfrm>
                  <a:off x="493911" y="1984375"/>
                  <a:ext cx="5693326" cy="3962400"/>
                  <a:chOff x="493911" y="1984375"/>
                  <a:chExt cx="5693326" cy="3962400"/>
                </a:xfrm>
              </p:grpSpPr>
              <p:pic>
                <p:nvPicPr>
                  <p:cNvPr id="6" name="図 5">
                    <a:extLst>
                      <a:ext uri="{FF2B5EF4-FFF2-40B4-BE49-F238E27FC236}">
                        <a16:creationId xmlns:a16="http://schemas.microsoft.com/office/drawing/2014/main" id="{C6B6759E-05B2-4C38-9B4F-5650FF30396C}"/>
                      </a:ext>
                    </a:extLst>
                  </p:cNvPr>
                  <p:cNvPicPr>
                    <a:picLocks noChangeAspect="1"/>
                  </p:cNvPicPr>
                  <p:nvPr/>
                </p:nvPicPr>
                <p:blipFill>
                  <a:blip r:embed="rId3"/>
                  <a:stretch>
                    <a:fillRect/>
                  </a:stretch>
                </p:blipFill>
                <p:spPr>
                  <a:xfrm>
                    <a:off x="3957727" y="1984375"/>
                    <a:ext cx="2229510" cy="3962400"/>
                  </a:xfrm>
                  <a:prstGeom prst="rect">
                    <a:avLst/>
                  </a:prstGeom>
                  <a:effectLst>
                    <a:outerShdw blurRad="63500" sx="102000" sy="102000" algn="ctr" rotWithShape="0">
                      <a:prstClr val="black">
                        <a:alpha val="40000"/>
                      </a:prstClr>
                    </a:outerShdw>
                  </a:effectLst>
                </p:spPr>
              </p:pic>
              <p:sp>
                <p:nvSpPr>
                  <p:cNvPr id="7" name="正方形/長方形 6">
                    <a:extLst>
                      <a:ext uri="{FF2B5EF4-FFF2-40B4-BE49-F238E27FC236}">
                        <a16:creationId xmlns:a16="http://schemas.microsoft.com/office/drawing/2014/main" id="{97E39018-31D5-46BB-B918-29751E2EA2C3}"/>
                      </a:ext>
                    </a:extLst>
                  </p:cNvPr>
                  <p:cNvSpPr/>
                  <p:nvPr/>
                </p:nvSpPr>
                <p:spPr>
                  <a:xfrm>
                    <a:off x="493911" y="3889375"/>
                    <a:ext cx="2508994" cy="1371600"/>
                  </a:xfrm>
                  <a:prstGeom prst="rect">
                    <a:avLst/>
                  </a:prstGeom>
                  <a:noFill/>
                  <a:ln w="381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矢印: 右 9">
                  <a:extLst>
                    <a:ext uri="{FF2B5EF4-FFF2-40B4-BE49-F238E27FC236}">
                      <a16:creationId xmlns:a16="http://schemas.microsoft.com/office/drawing/2014/main" id="{AA7C1B8D-C92B-43BB-BC83-6BB72E0E8949}"/>
                    </a:ext>
                  </a:extLst>
                </p:cNvPr>
                <p:cNvSpPr/>
                <p:nvPr/>
              </p:nvSpPr>
              <p:spPr>
                <a:xfrm>
                  <a:off x="3315216" y="3759429"/>
                  <a:ext cx="381000" cy="412292"/>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2" name="正方形/長方形 11">
                <a:extLst>
                  <a:ext uri="{FF2B5EF4-FFF2-40B4-BE49-F238E27FC236}">
                    <a16:creationId xmlns:a16="http://schemas.microsoft.com/office/drawing/2014/main" id="{BC9E8213-9919-4F06-A396-078A46975918}"/>
                  </a:ext>
                </a:extLst>
              </p:cNvPr>
              <p:cNvSpPr/>
              <p:nvPr/>
            </p:nvSpPr>
            <p:spPr>
              <a:xfrm>
                <a:off x="4648200" y="8385175"/>
                <a:ext cx="838200" cy="52387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正方形/長方形 13">
              <a:extLst>
                <a:ext uri="{FF2B5EF4-FFF2-40B4-BE49-F238E27FC236}">
                  <a16:creationId xmlns:a16="http://schemas.microsoft.com/office/drawing/2014/main" id="{05554CE1-A0D8-46A2-972A-6B43DF120F58}"/>
                </a:ext>
              </a:extLst>
            </p:cNvPr>
            <p:cNvSpPr/>
            <p:nvPr/>
          </p:nvSpPr>
          <p:spPr>
            <a:xfrm>
              <a:off x="478874" y="6439359"/>
              <a:ext cx="457200" cy="412291"/>
            </a:xfrm>
            <a:prstGeom prst="rect">
              <a:avLst/>
            </a:prstGeom>
            <a:solidFill>
              <a:schemeClr val="bg1"/>
            </a:solidFill>
            <a:ln w="381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Arial" panose="020B0604020202020204" pitchFamily="34" charset="0"/>
                  <a:cs typeface="Arial" panose="020B0604020202020204" pitchFamily="34" charset="0"/>
                </a:rPr>
                <a:t>3</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15" name="正方形/長方形 14">
              <a:extLst>
                <a:ext uri="{FF2B5EF4-FFF2-40B4-BE49-F238E27FC236}">
                  <a16:creationId xmlns:a16="http://schemas.microsoft.com/office/drawing/2014/main" id="{B408ACE6-85A2-4411-91B4-7FC2353687C2}"/>
                </a:ext>
              </a:extLst>
            </p:cNvPr>
            <p:cNvSpPr/>
            <p:nvPr/>
          </p:nvSpPr>
          <p:spPr>
            <a:xfrm>
              <a:off x="4191000" y="7953834"/>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Arial" panose="020B0604020202020204" pitchFamily="34" charset="0"/>
                  <a:cs typeface="Arial" panose="020B0604020202020204" pitchFamily="34" charset="0"/>
                </a:rPr>
                <a:t>4</a:t>
              </a:r>
              <a:endParaRPr kumimoji="1" lang="ja-JP" altLang="en-US" b="1" dirty="0">
                <a:solidFill>
                  <a:schemeClr val="tx1"/>
                </a:solidFill>
                <a:latin typeface="Arial" panose="020B0604020202020204" pitchFamily="34" charset="0"/>
                <a:cs typeface="Arial" panose="020B0604020202020204" pitchFamily="34" charset="0"/>
              </a:endParaRPr>
            </a:p>
          </p:txBody>
        </p:sp>
      </p:grpSp>
      <p:sp>
        <p:nvSpPr>
          <p:cNvPr id="17" name="テキスト ボックス 16">
            <a:extLst>
              <a:ext uri="{FF2B5EF4-FFF2-40B4-BE49-F238E27FC236}">
                <a16:creationId xmlns:a16="http://schemas.microsoft.com/office/drawing/2014/main" id="{DF6E2367-A778-413D-8AE7-6EA04C37F2C8}"/>
              </a:ext>
            </a:extLst>
          </p:cNvPr>
          <p:cNvSpPr txBox="1"/>
          <p:nvPr/>
        </p:nvSpPr>
        <p:spPr>
          <a:xfrm>
            <a:off x="445556" y="1469680"/>
            <a:ext cx="5300980" cy="1200329"/>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3</a:t>
            </a:r>
            <a:r>
              <a:rPr lang="ja-JP" altLang="en-US" dirty="0">
                <a:latin typeface="Arial" panose="020B0604020202020204" pitchFamily="34" charset="0"/>
                <a:cs typeface="Arial" panose="020B0604020202020204" pitchFamily="34" charset="0"/>
              </a:rPr>
              <a:t>．読み取り形式を選択します。</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br>
              <a:rPr lang="en-US" altLang="ja-JP" dirty="0">
                <a:latin typeface="Arial" panose="020B0604020202020204" pitchFamily="34" charset="0"/>
                <a:cs typeface="Arial" panose="020B0604020202020204" pitchFamily="34" charset="0"/>
              </a:rPr>
            </a:br>
            <a:r>
              <a:rPr lang="en-US" altLang="ja-JP" dirty="0">
                <a:latin typeface="Arial" panose="020B0604020202020204" pitchFamily="34" charset="0"/>
                <a:cs typeface="Arial" panose="020B0604020202020204" pitchFamily="34" charset="0"/>
              </a:rPr>
              <a:t>4</a:t>
            </a:r>
            <a:r>
              <a:rPr lang="ja-JP" altLang="en-US" dirty="0">
                <a:latin typeface="Arial" panose="020B0604020202020204" pitchFamily="34" charset="0"/>
                <a:cs typeface="Arial" panose="020B0604020202020204" pitchFamily="34" charset="0"/>
              </a:rPr>
              <a:t>．領収書・請求書の写真を撮影します。</a:t>
            </a:r>
            <a:endParaRPr lang="en-US" altLang="ja-JP" dirty="0">
              <a:latin typeface="Arial" panose="020B0604020202020204" pitchFamily="34" charset="0"/>
              <a:cs typeface="Arial" panose="020B0604020202020204" pitchFamily="34" charset="0"/>
            </a:endParaRPr>
          </a:p>
        </p:txBody>
      </p:sp>
      <p:sp>
        <p:nvSpPr>
          <p:cNvPr id="19" name="object 3">
            <a:extLst>
              <a:ext uri="{FF2B5EF4-FFF2-40B4-BE49-F238E27FC236}">
                <a16:creationId xmlns:a16="http://schemas.microsoft.com/office/drawing/2014/main" id="{D584A0ED-95F2-4A31-8BE0-4B58BDE66C5E}"/>
              </a:ext>
            </a:extLst>
          </p:cNvPr>
          <p:cNvSpPr txBox="1"/>
          <p:nvPr/>
        </p:nvSpPr>
        <p:spPr>
          <a:xfrm>
            <a:off x="1748408" y="272872"/>
            <a:ext cx="3661792" cy="412292"/>
          </a:xfrm>
          <a:prstGeom prst="rect">
            <a:avLst/>
          </a:prstGeom>
        </p:spPr>
        <p:txBody>
          <a:bodyPr vert="horz" wrap="square" lIns="0" tIns="12065" rIns="0" bIns="0" rtlCol="0">
            <a:spAutoFit/>
          </a:bodyPr>
          <a:lstStyle/>
          <a:p>
            <a:pPr marL="12700">
              <a:lnSpc>
                <a:spcPct val="100000"/>
              </a:lnSpc>
              <a:spcBef>
                <a:spcPts val="95"/>
              </a:spcBef>
            </a:pPr>
            <a:r>
              <a:rPr lang="en-US" altLang="ja-JP" sz="2600" dirty="0">
                <a:solidFill>
                  <a:schemeClr val="bg1"/>
                </a:solidFill>
                <a:latin typeface="Arial" panose="020B0604020202020204" pitchFamily="34" charset="0"/>
                <a:cs typeface="Arial" panose="020B0604020202020204" pitchFamily="34" charset="0"/>
              </a:rPr>
              <a:t>AI-OCR</a:t>
            </a:r>
            <a:r>
              <a:rPr lang="ja-JP" altLang="en-US" sz="2600" dirty="0">
                <a:solidFill>
                  <a:schemeClr val="bg1"/>
                </a:solidFill>
                <a:latin typeface="Arial" panose="020B0604020202020204" pitchFamily="34" charset="0"/>
                <a:cs typeface="Arial" panose="020B0604020202020204" pitchFamily="34" charset="0"/>
              </a:rPr>
              <a:t>を利用した申請</a:t>
            </a:r>
            <a:endParaRPr sz="2600" dirty="0">
              <a:solidFill>
                <a:schemeClr val="bg1"/>
              </a:solidFill>
              <a:latin typeface="Arial" panose="020B0604020202020204" pitchFamily="34" charset="0"/>
              <a:cs typeface="Arial" panose="020B0604020202020204" pitchFamily="34" charset="0"/>
            </a:endParaRPr>
          </a:p>
        </p:txBody>
      </p:sp>
      <p:sp>
        <p:nvSpPr>
          <p:cNvPr id="18" name="object 2">
            <a:extLst>
              <a:ext uri="{FF2B5EF4-FFF2-40B4-BE49-F238E27FC236}">
                <a16:creationId xmlns:a16="http://schemas.microsoft.com/office/drawing/2014/main" id="{0F66D2EB-6033-4939-80DA-B327DF19C77B}"/>
              </a:ext>
            </a:extLst>
          </p:cNvPr>
          <p:cNvSpPr txBox="1">
            <a:spLocks noGrp="1"/>
          </p:cNvSpPr>
          <p:nvPr>
            <p:ph type="title"/>
          </p:nvPr>
        </p:nvSpPr>
        <p:spPr>
          <a:xfrm>
            <a:off x="337820" y="107441"/>
            <a:ext cx="1033780" cy="635000"/>
          </a:xfrm>
          <a:prstGeom prst="rect">
            <a:avLst/>
          </a:prstGeom>
        </p:spPr>
        <p:txBody>
          <a:bodyPr vert="horz" wrap="square" lIns="0" tIns="12065" rIns="0" bIns="0" rtlCol="0">
            <a:spAutoFit/>
          </a:bodyPr>
          <a:lstStyle/>
          <a:p>
            <a:pPr marL="12700">
              <a:lnSpc>
                <a:spcPct val="100000"/>
              </a:lnSpc>
              <a:spcBef>
                <a:spcPts val="95"/>
              </a:spcBef>
            </a:pPr>
            <a:r>
              <a:rPr sz="4000" u="none" spc="-5" dirty="0">
                <a:solidFill>
                  <a:srgbClr val="FFFFFF"/>
                </a:solidFill>
                <a:latin typeface="Arial"/>
                <a:cs typeface="Arial"/>
              </a:rPr>
              <a:t>2</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4</a:t>
            </a:r>
            <a:endParaRPr sz="3200" dirty="0">
              <a:latin typeface="Arial"/>
              <a:cs typeface="Arial"/>
            </a:endParaRPr>
          </a:p>
        </p:txBody>
      </p:sp>
    </p:spTree>
    <p:extLst>
      <p:ext uri="{BB962C8B-B14F-4D97-AF65-F5344CB8AC3E}">
        <p14:creationId xmlns:p14="http://schemas.microsoft.com/office/powerpoint/2010/main" val="1291107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5E456D87-5F06-4DCC-9BAB-439134188C17}"/>
              </a:ext>
            </a:extLst>
          </p:cNvPr>
          <p:cNvGrpSpPr/>
          <p:nvPr/>
        </p:nvGrpSpPr>
        <p:grpSpPr>
          <a:xfrm>
            <a:off x="3834818" y="3203575"/>
            <a:ext cx="2621185" cy="4493118"/>
            <a:chOff x="3821560" y="3375756"/>
            <a:chExt cx="2621185" cy="4493118"/>
          </a:xfrm>
          <a:effectLst>
            <a:outerShdw blurRad="63500" sx="102000" sy="102000" algn="ctr" rotWithShape="0">
              <a:prstClr val="black">
                <a:alpha val="40000"/>
              </a:prstClr>
            </a:outerShdw>
          </a:effectLst>
        </p:grpSpPr>
        <p:pic>
          <p:nvPicPr>
            <p:cNvPr id="28" name="図 27">
              <a:extLst>
                <a:ext uri="{FF2B5EF4-FFF2-40B4-BE49-F238E27FC236}">
                  <a16:creationId xmlns:a16="http://schemas.microsoft.com/office/drawing/2014/main" id="{8F845039-853A-441C-9EDA-70056439C46F}"/>
                </a:ext>
              </a:extLst>
            </p:cNvPr>
            <p:cNvPicPr>
              <a:picLocks noChangeAspect="1"/>
            </p:cNvPicPr>
            <p:nvPr/>
          </p:nvPicPr>
          <p:blipFill rotWithShape="1">
            <a:blip r:embed="rId2"/>
            <a:srcRect l="1818" t="3617" r="3271" b="2018"/>
            <a:stretch/>
          </p:blipFill>
          <p:spPr>
            <a:xfrm>
              <a:off x="3821560" y="3375756"/>
              <a:ext cx="2621185" cy="4493118"/>
            </a:xfrm>
            <a:prstGeom prst="rect">
              <a:avLst/>
            </a:prstGeom>
            <a:ln>
              <a:noFill/>
            </a:ln>
          </p:spPr>
        </p:pic>
        <p:pic>
          <p:nvPicPr>
            <p:cNvPr id="29" name="図 28">
              <a:extLst>
                <a:ext uri="{FF2B5EF4-FFF2-40B4-BE49-F238E27FC236}">
                  <a16:creationId xmlns:a16="http://schemas.microsoft.com/office/drawing/2014/main" id="{15F75BBE-4941-4831-BB46-5BDE5E3890C2}"/>
                </a:ext>
              </a:extLst>
            </p:cNvPr>
            <p:cNvPicPr>
              <a:picLocks noChangeAspect="1"/>
            </p:cNvPicPr>
            <p:nvPr/>
          </p:nvPicPr>
          <p:blipFill rotWithShape="1">
            <a:blip r:embed="rId3"/>
            <a:srcRect l="39124" t="55454" r="36197" b="39452"/>
            <a:stretch/>
          </p:blipFill>
          <p:spPr>
            <a:xfrm>
              <a:off x="4915042" y="4326171"/>
              <a:ext cx="662730" cy="243281"/>
            </a:xfrm>
            <a:prstGeom prst="rect">
              <a:avLst/>
            </a:prstGeom>
            <a:ln>
              <a:noFill/>
            </a:ln>
          </p:spPr>
        </p:pic>
        <p:sp>
          <p:nvSpPr>
            <p:cNvPr id="30" name="正方形/長方形 29">
              <a:extLst>
                <a:ext uri="{FF2B5EF4-FFF2-40B4-BE49-F238E27FC236}">
                  <a16:creationId xmlns:a16="http://schemas.microsoft.com/office/drawing/2014/main" id="{19476A0E-0A8D-4511-A55E-1B124DD7AA97}"/>
                </a:ext>
              </a:extLst>
            </p:cNvPr>
            <p:cNvSpPr/>
            <p:nvPr/>
          </p:nvSpPr>
          <p:spPr>
            <a:xfrm>
              <a:off x="5246407" y="5821260"/>
              <a:ext cx="662730" cy="248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1,430</a:t>
              </a:r>
              <a:endParaRPr kumimoji="1" lang="ja-JP" altLang="en-US" sz="800" dirty="0">
                <a:solidFill>
                  <a:schemeClr val="tx1"/>
                </a:solidFill>
              </a:endParaRPr>
            </a:p>
          </p:txBody>
        </p:sp>
        <p:sp>
          <p:nvSpPr>
            <p:cNvPr id="31" name="正方形/長方形 30">
              <a:extLst>
                <a:ext uri="{FF2B5EF4-FFF2-40B4-BE49-F238E27FC236}">
                  <a16:creationId xmlns:a16="http://schemas.microsoft.com/office/drawing/2014/main" id="{9F4E023D-5D59-4EF2-83F3-7C1D92B2F9B0}"/>
                </a:ext>
              </a:extLst>
            </p:cNvPr>
            <p:cNvSpPr/>
            <p:nvPr/>
          </p:nvSpPr>
          <p:spPr>
            <a:xfrm>
              <a:off x="4882804" y="5083397"/>
              <a:ext cx="819404" cy="248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2022/11/10</a:t>
              </a:r>
              <a:endParaRPr kumimoji="1" lang="ja-JP" altLang="en-US" sz="800" b="1" dirty="0">
                <a:solidFill>
                  <a:schemeClr val="tx1"/>
                </a:solidFill>
              </a:endParaRPr>
            </a:p>
          </p:txBody>
        </p:sp>
      </p:grpSp>
      <p:pic>
        <p:nvPicPr>
          <p:cNvPr id="6" name="図 5">
            <a:extLst>
              <a:ext uri="{FF2B5EF4-FFF2-40B4-BE49-F238E27FC236}">
                <a16:creationId xmlns:a16="http://schemas.microsoft.com/office/drawing/2014/main" id="{A7047027-23C4-4EE9-A9CD-4669BD1AAC62}"/>
              </a:ext>
            </a:extLst>
          </p:cNvPr>
          <p:cNvPicPr>
            <a:picLocks noChangeAspect="1"/>
          </p:cNvPicPr>
          <p:nvPr/>
        </p:nvPicPr>
        <p:blipFill rotWithShape="1">
          <a:blip r:embed="rId3"/>
          <a:srcRect t="3148" b="7778"/>
          <a:stretch/>
        </p:blipFill>
        <p:spPr>
          <a:xfrm>
            <a:off x="337820" y="3203575"/>
            <a:ext cx="2685362" cy="4254500"/>
          </a:xfrm>
          <a:prstGeom prst="rect">
            <a:avLst/>
          </a:prstGeom>
          <a:ln>
            <a:noFill/>
          </a:ln>
          <a:effectLst>
            <a:outerShdw blurRad="63500" sx="102000" sy="102000" algn="ctr" rotWithShape="0">
              <a:prstClr val="black">
                <a:alpha val="40000"/>
              </a:prstClr>
            </a:outerShdw>
          </a:effectLst>
        </p:spPr>
      </p:pic>
      <p:sp>
        <p:nvSpPr>
          <p:cNvPr id="13" name="矢印: 右 12">
            <a:extLst>
              <a:ext uri="{FF2B5EF4-FFF2-40B4-BE49-F238E27FC236}">
                <a16:creationId xmlns:a16="http://schemas.microsoft.com/office/drawing/2014/main" id="{4D654428-62CE-4F81-8C68-0A1B4A86EAFE}"/>
              </a:ext>
            </a:extLst>
          </p:cNvPr>
          <p:cNvSpPr/>
          <p:nvPr/>
        </p:nvSpPr>
        <p:spPr>
          <a:xfrm>
            <a:off x="3238500" y="5124679"/>
            <a:ext cx="381000" cy="412292"/>
          </a:xfrm>
          <a:prstGeom prst="rightArrow">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a:extLst>
              <a:ext uri="{FF2B5EF4-FFF2-40B4-BE49-F238E27FC236}">
                <a16:creationId xmlns:a16="http://schemas.microsoft.com/office/drawing/2014/main" id="{FC53A036-1ADB-4A42-8A97-39BC42E618F3}"/>
              </a:ext>
            </a:extLst>
          </p:cNvPr>
          <p:cNvSpPr/>
          <p:nvPr/>
        </p:nvSpPr>
        <p:spPr>
          <a:xfrm>
            <a:off x="575601" y="6708775"/>
            <a:ext cx="2209800" cy="3810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3209FD0E-9BE3-4FF5-ADE4-181542A69A0D}"/>
              </a:ext>
            </a:extLst>
          </p:cNvPr>
          <p:cNvSpPr/>
          <p:nvPr/>
        </p:nvSpPr>
        <p:spPr>
          <a:xfrm>
            <a:off x="4040510" y="6842775"/>
            <a:ext cx="2209800" cy="415925"/>
          </a:xfrm>
          <a:prstGeom prst="rect">
            <a:avLst/>
          </a:prstGeom>
          <a:noFill/>
          <a:ln w="381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a:extLst>
              <a:ext uri="{FF2B5EF4-FFF2-40B4-BE49-F238E27FC236}">
                <a16:creationId xmlns:a16="http://schemas.microsoft.com/office/drawing/2014/main" id="{0DFCCAF6-4FF4-4276-A8E5-EC186E447755}"/>
              </a:ext>
            </a:extLst>
          </p:cNvPr>
          <p:cNvSpPr/>
          <p:nvPr/>
        </p:nvSpPr>
        <p:spPr>
          <a:xfrm>
            <a:off x="550201" y="6296484"/>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5</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17" name="正方形/長方形 16">
            <a:extLst>
              <a:ext uri="{FF2B5EF4-FFF2-40B4-BE49-F238E27FC236}">
                <a16:creationId xmlns:a16="http://schemas.microsoft.com/office/drawing/2014/main" id="{665EB199-ECDE-4429-8656-6BA5FBD216B7}"/>
              </a:ext>
            </a:extLst>
          </p:cNvPr>
          <p:cNvSpPr/>
          <p:nvPr/>
        </p:nvSpPr>
        <p:spPr>
          <a:xfrm>
            <a:off x="4043558" y="6429199"/>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Arial" panose="020B0604020202020204" pitchFamily="34" charset="0"/>
                <a:cs typeface="Arial" panose="020B0604020202020204" pitchFamily="34" charset="0"/>
              </a:rPr>
              <a:t>6</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8C64FB1A-6973-44E6-8A14-BEA7A6FA69E0}"/>
              </a:ext>
            </a:extLst>
          </p:cNvPr>
          <p:cNvSpPr txBox="1"/>
          <p:nvPr/>
        </p:nvSpPr>
        <p:spPr>
          <a:xfrm>
            <a:off x="445556" y="1469680"/>
            <a:ext cx="5300980" cy="1200329"/>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5</a:t>
            </a:r>
            <a:r>
              <a:rPr lang="ja-JP" altLang="en-US" dirty="0">
                <a:latin typeface="Arial" panose="020B0604020202020204" pitchFamily="34" charset="0"/>
                <a:cs typeface="Arial" panose="020B0604020202020204" pitchFamily="34" charset="0"/>
              </a:rPr>
              <a:t>．［読み取りを終了する」をクリックします。</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br>
              <a:rPr lang="en-US" altLang="ja-JP" dirty="0">
                <a:latin typeface="Arial" panose="020B0604020202020204" pitchFamily="34" charset="0"/>
                <a:cs typeface="Arial" panose="020B0604020202020204" pitchFamily="34" charset="0"/>
              </a:rPr>
            </a:br>
            <a:r>
              <a:rPr lang="en-US" altLang="ja-JP" dirty="0">
                <a:latin typeface="Arial" panose="020B0604020202020204" pitchFamily="34" charset="0"/>
                <a:cs typeface="Arial" panose="020B0604020202020204" pitchFamily="34" charset="0"/>
              </a:rPr>
              <a:t>6</a:t>
            </a:r>
            <a:r>
              <a:rPr lang="ja-JP" altLang="en-US" dirty="0">
                <a:latin typeface="Arial" panose="020B0604020202020204" pitchFamily="34" charset="0"/>
                <a:cs typeface="Arial" panose="020B0604020202020204" pitchFamily="34" charset="0"/>
              </a:rPr>
              <a:t>．［送信］をクリック。</a:t>
            </a:r>
            <a:endParaRPr lang="en-US" altLang="ja-JP" dirty="0">
              <a:latin typeface="Arial" panose="020B0604020202020204" pitchFamily="34" charset="0"/>
              <a:cs typeface="Arial" panose="020B0604020202020204" pitchFamily="34" charset="0"/>
            </a:endParaRPr>
          </a:p>
        </p:txBody>
      </p:sp>
      <p:sp>
        <p:nvSpPr>
          <p:cNvPr id="20" name="object 3">
            <a:extLst>
              <a:ext uri="{FF2B5EF4-FFF2-40B4-BE49-F238E27FC236}">
                <a16:creationId xmlns:a16="http://schemas.microsoft.com/office/drawing/2014/main" id="{6B0A8CB2-9477-4227-B389-44F098AB0A4F}"/>
              </a:ext>
            </a:extLst>
          </p:cNvPr>
          <p:cNvSpPr txBox="1"/>
          <p:nvPr/>
        </p:nvSpPr>
        <p:spPr>
          <a:xfrm>
            <a:off x="1748408" y="272872"/>
            <a:ext cx="3661792" cy="412292"/>
          </a:xfrm>
          <a:prstGeom prst="rect">
            <a:avLst/>
          </a:prstGeom>
        </p:spPr>
        <p:txBody>
          <a:bodyPr vert="horz" wrap="square" lIns="0" tIns="12065" rIns="0" bIns="0" rtlCol="0">
            <a:spAutoFit/>
          </a:bodyPr>
          <a:lstStyle/>
          <a:p>
            <a:pPr marL="12700">
              <a:lnSpc>
                <a:spcPct val="100000"/>
              </a:lnSpc>
              <a:spcBef>
                <a:spcPts val="95"/>
              </a:spcBef>
            </a:pPr>
            <a:r>
              <a:rPr lang="en-US" altLang="ja-JP" sz="2600" dirty="0">
                <a:solidFill>
                  <a:schemeClr val="bg1"/>
                </a:solidFill>
                <a:latin typeface="Arial" panose="020B0604020202020204" pitchFamily="34" charset="0"/>
                <a:cs typeface="Arial" panose="020B0604020202020204" pitchFamily="34" charset="0"/>
              </a:rPr>
              <a:t>AI-OCR</a:t>
            </a:r>
            <a:r>
              <a:rPr lang="ja-JP" altLang="en-US" sz="2600" dirty="0">
                <a:solidFill>
                  <a:schemeClr val="bg1"/>
                </a:solidFill>
                <a:latin typeface="Arial" panose="020B0604020202020204" pitchFamily="34" charset="0"/>
                <a:cs typeface="Arial" panose="020B0604020202020204" pitchFamily="34" charset="0"/>
              </a:rPr>
              <a:t>を利用した申請</a:t>
            </a:r>
            <a:endParaRPr sz="2600" dirty="0">
              <a:solidFill>
                <a:schemeClr val="bg1"/>
              </a:solidFill>
              <a:latin typeface="Arial" panose="020B0604020202020204" pitchFamily="34" charset="0"/>
              <a:cs typeface="Arial" panose="020B0604020202020204" pitchFamily="34" charset="0"/>
            </a:endParaRPr>
          </a:p>
        </p:txBody>
      </p:sp>
      <p:sp>
        <p:nvSpPr>
          <p:cNvPr id="21" name="object 2">
            <a:extLst>
              <a:ext uri="{FF2B5EF4-FFF2-40B4-BE49-F238E27FC236}">
                <a16:creationId xmlns:a16="http://schemas.microsoft.com/office/drawing/2014/main" id="{FDC83101-AD9E-4DD8-8C47-2BC06BF54498}"/>
              </a:ext>
            </a:extLst>
          </p:cNvPr>
          <p:cNvSpPr txBox="1">
            <a:spLocks/>
          </p:cNvSpPr>
          <p:nvPr/>
        </p:nvSpPr>
        <p:spPr>
          <a:xfrm>
            <a:off x="337820" y="107441"/>
            <a:ext cx="1033780" cy="635000"/>
          </a:xfrm>
          <a:prstGeom prst="rect">
            <a:avLst/>
          </a:prstGeom>
        </p:spPr>
        <p:txBody>
          <a:bodyPr vert="horz" wrap="square" lIns="0" tIns="12065" rIns="0" bIns="0" rtlCol="0">
            <a:spAutoFit/>
          </a:bodyPr>
          <a:lstStyle>
            <a:lvl1pPr>
              <a:defRPr sz="2600" b="1" i="0" u="heavy">
                <a:solidFill>
                  <a:srgbClr val="2E5496"/>
                </a:solidFill>
                <a:latin typeface="Microsoft YaHei UI"/>
                <a:ea typeface="+mj-ea"/>
                <a:cs typeface="Microsoft YaHei UI"/>
              </a:defRPr>
            </a:lvl1pPr>
          </a:lstStyle>
          <a:p>
            <a:pPr marL="12700">
              <a:spcBef>
                <a:spcPts val="95"/>
              </a:spcBef>
            </a:pPr>
            <a:r>
              <a:rPr kumimoji="0" lang="en-US" altLang="ja-JP" sz="4000" u="none" kern="0" spc="-5" dirty="0">
                <a:solidFill>
                  <a:srgbClr val="FFFFFF"/>
                </a:solidFill>
                <a:latin typeface="Arial"/>
                <a:cs typeface="Arial"/>
              </a:rPr>
              <a:t>2</a:t>
            </a:r>
            <a:r>
              <a:rPr kumimoji="0" lang="ja-JP" altLang="en-US" sz="4000" u="none" kern="0" spc="-420" dirty="0">
                <a:solidFill>
                  <a:srgbClr val="FFFFFF"/>
                </a:solidFill>
                <a:latin typeface="Arial"/>
                <a:cs typeface="Arial"/>
              </a:rPr>
              <a:t> </a:t>
            </a:r>
            <a:r>
              <a:rPr kumimoji="0" lang="en-US" altLang="ja-JP" sz="3200" u="none" kern="0" spc="235" dirty="0">
                <a:solidFill>
                  <a:srgbClr val="FFFFFF"/>
                </a:solidFill>
                <a:latin typeface="Arial"/>
                <a:cs typeface="Arial"/>
              </a:rPr>
              <a:t>-4</a:t>
            </a:r>
            <a:endParaRPr kumimoji="0" lang="ja-JP" altLang="en-US" sz="3200" kern="0" dirty="0">
              <a:latin typeface="Arial"/>
              <a:cs typeface="Arial"/>
            </a:endParaRPr>
          </a:p>
        </p:txBody>
      </p:sp>
    </p:spTree>
    <p:extLst>
      <p:ext uri="{BB962C8B-B14F-4D97-AF65-F5344CB8AC3E}">
        <p14:creationId xmlns:p14="http://schemas.microsoft.com/office/powerpoint/2010/main" val="2256351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9BA166F-01BA-4712-A55C-7305808C4ACE}"/>
              </a:ext>
            </a:extLst>
          </p:cNvPr>
          <p:cNvPicPr>
            <a:picLocks noChangeAspect="1"/>
          </p:cNvPicPr>
          <p:nvPr/>
        </p:nvPicPr>
        <p:blipFill>
          <a:blip r:embed="rId2"/>
          <a:stretch>
            <a:fillRect/>
          </a:stretch>
        </p:blipFill>
        <p:spPr>
          <a:xfrm>
            <a:off x="517907" y="2690774"/>
            <a:ext cx="5822185" cy="1828959"/>
          </a:xfrm>
          <a:prstGeom prst="rect">
            <a:avLst/>
          </a:prstGeom>
          <a:effectLst>
            <a:outerShdw blurRad="63500" sx="102000" sy="102000" algn="ctr" rotWithShape="0">
              <a:prstClr val="black">
                <a:alpha val="40000"/>
              </a:prstClr>
            </a:outerShdw>
          </a:effectLst>
        </p:spPr>
      </p:pic>
      <p:sp>
        <p:nvSpPr>
          <p:cNvPr id="6" name="テキスト ボックス 5">
            <a:extLst>
              <a:ext uri="{FF2B5EF4-FFF2-40B4-BE49-F238E27FC236}">
                <a16:creationId xmlns:a16="http://schemas.microsoft.com/office/drawing/2014/main" id="{70B1FA1C-85A1-4853-B532-2094BF4A1150}"/>
              </a:ext>
            </a:extLst>
          </p:cNvPr>
          <p:cNvSpPr txBox="1"/>
          <p:nvPr/>
        </p:nvSpPr>
        <p:spPr>
          <a:xfrm>
            <a:off x="363220" y="1374775"/>
            <a:ext cx="5300980" cy="923330"/>
          </a:xfrm>
          <a:prstGeom prst="rect">
            <a:avLst/>
          </a:prstGeom>
          <a:noFill/>
        </p:spPr>
        <p:txBody>
          <a:bodyPr wrap="square">
            <a:spAutoFit/>
          </a:bodyPr>
          <a:lstStyle/>
          <a:p>
            <a:r>
              <a:rPr lang="ja-JP" altLang="en-US" dirty="0">
                <a:latin typeface="Arial" panose="020B0604020202020204" pitchFamily="34" charset="0"/>
                <a:cs typeface="Arial" panose="020B0604020202020204" pitchFamily="34" charset="0"/>
              </a:rPr>
              <a:t>②　領収書・請求書のデータを利用した申請方法</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r>
              <a:rPr lang="en-US" altLang="ja-JP" dirty="0">
                <a:latin typeface="Arial" panose="020B0604020202020204" pitchFamily="34" charset="0"/>
                <a:cs typeface="Arial" panose="020B0604020202020204" pitchFamily="34" charset="0"/>
              </a:rPr>
              <a:t>1</a:t>
            </a:r>
            <a:r>
              <a:rPr lang="ja-JP" altLang="en-US" dirty="0">
                <a:latin typeface="Arial" panose="020B0604020202020204" pitchFamily="34" charset="0"/>
                <a:cs typeface="Arial" panose="020B0604020202020204" pitchFamily="34" charset="0"/>
              </a:rPr>
              <a:t>．　［経費申請］をクリックします。</a:t>
            </a:r>
            <a:endParaRPr lang="en-US" altLang="ja-JP" dirty="0">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15F3BABB-CDC9-48F7-85B3-70645192B4BC}"/>
              </a:ext>
            </a:extLst>
          </p:cNvPr>
          <p:cNvSpPr txBox="1"/>
          <p:nvPr/>
        </p:nvSpPr>
        <p:spPr>
          <a:xfrm>
            <a:off x="1748408" y="272872"/>
            <a:ext cx="3661792" cy="412292"/>
          </a:xfrm>
          <a:prstGeom prst="rect">
            <a:avLst/>
          </a:prstGeom>
        </p:spPr>
        <p:txBody>
          <a:bodyPr vert="horz" wrap="square" lIns="0" tIns="12065" rIns="0" bIns="0" rtlCol="0">
            <a:spAutoFit/>
          </a:bodyPr>
          <a:lstStyle/>
          <a:p>
            <a:pPr marL="12700">
              <a:lnSpc>
                <a:spcPct val="100000"/>
              </a:lnSpc>
              <a:spcBef>
                <a:spcPts val="95"/>
              </a:spcBef>
            </a:pPr>
            <a:r>
              <a:rPr lang="en-US" altLang="ja-JP" sz="2600" dirty="0">
                <a:solidFill>
                  <a:schemeClr val="bg1"/>
                </a:solidFill>
                <a:latin typeface="Arial" panose="020B0604020202020204" pitchFamily="34" charset="0"/>
                <a:cs typeface="Arial" panose="020B0604020202020204" pitchFamily="34" charset="0"/>
              </a:rPr>
              <a:t>AI-OCR</a:t>
            </a:r>
            <a:r>
              <a:rPr lang="ja-JP" altLang="en-US" sz="2600" dirty="0">
                <a:solidFill>
                  <a:schemeClr val="bg1"/>
                </a:solidFill>
                <a:latin typeface="Arial" panose="020B0604020202020204" pitchFamily="34" charset="0"/>
                <a:cs typeface="Arial" panose="020B0604020202020204" pitchFamily="34" charset="0"/>
              </a:rPr>
              <a:t>を利用した申請</a:t>
            </a:r>
            <a:endParaRPr sz="2600" dirty="0">
              <a:solidFill>
                <a:schemeClr val="bg1"/>
              </a:solidFill>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8A0727B2-0CAF-431C-AAC2-2AE781E05529}"/>
              </a:ext>
            </a:extLst>
          </p:cNvPr>
          <p:cNvSpPr txBox="1"/>
          <p:nvPr/>
        </p:nvSpPr>
        <p:spPr>
          <a:xfrm>
            <a:off x="363220" y="4967844"/>
            <a:ext cx="53009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．添付マークをクリックします。</a:t>
            </a:r>
            <a:endParaRPr lang="en-US" altLang="ja-JP" dirty="0">
              <a:latin typeface="Arial" panose="020B0604020202020204" pitchFamily="34" charset="0"/>
              <a:cs typeface="Arial" panose="020B0604020202020204" pitchFamily="34" charset="0"/>
            </a:endParaRPr>
          </a:p>
        </p:txBody>
      </p:sp>
      <p:sp>
        <p:nvSpPr>
          <p:cNvPr id="2" name="正方形/長方形 1">
            <a:extLst>
              <a:ext uri="{FF2B5EF4-FFF2-40B4-BE49-F238E27FC236}">
                <a16:creationId xmlns:a16="http://schemas.microsoft.com/office/drawing/2014/main" id="{7BE03CEF-2084-44F4-A658-5F4CE96C523E}"/>
              </a:ext>
            </a:extLst>
          </p:cNvPr>
          <p:cNvSpPr/>
          <p:nvPr/>
        </p:nvSpPr>
        <p:spPr>
          <a:xfrm>
            <a:off x="1447800" y="2822575"/>
            <a:ext cx="990600" cy="92333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408A24B6-F426-4737-A9A4-D7862400036A}"/>
              </a:ext>
            </a:extLst>
          </p:cNvPr>
          <p:cNvSpPr/>
          <p:nvPr/>
        </p:nvSpPr>
        <p:spPr>
          <a:xfrm>
            <a:off x="1016000" y="2822575"/>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Arial" panose="020B0604020202020204" pitchFamily="34" charset="0"/>
                <a:cs typeface="Arial" panose="020B0604020202020204" pitchFamily="34" charset="0"/>
              </a:rPr>
              <a:t>1</a:t>
            </a:r>
            <a:endParaRPr kumimoji="1" lang="ja-JP" altLang="en-US" b="1" dirty="0">
              <a:solidFill>
                <a:schemeClr val="tx1"/>
              </a:solidFill>
              <a:latin typeface="Arial" panose="020B0604020202020204" pitchFamily="34" charset="0"/>
              <a:cs typeface="Arial" panose="020B0604020202020204" pitchFamily="34" charset="0"/>
            </a:endParaRPr>
          </a:p>
        </p:txBody>
      </p:sp>
      <p:pic>
        <p:nvPicPr>
          <p:cNvPr id="11" name="図 10">
            <a:extLst>
              <a:ext uri="{FF2B5EF4-FFF2-40B4-BE49-F238E27FC236}">
                <a16:creationId xmlns:a16="http://schemas.microsoft.com/office/drawing/2014/main" id="{DCA3A9B0-6BDE-4443-8E09-3594B4B7B64C}"/>
              </a:ext>
            </a:extLst>
          </p:cNvPr>
          <p:cNvPicPr>
            <a:picLocks noChangeAspect="1"/>
          </p:cNvPicPr>
          <p:nvPr/>
        </p:nvPicPr>
        <p:blipFill rotWithShape="1">
          <a:blip r:embed="rId3"/>
          <a:srcRect l="11952" t="67778" r="13331" b="11482"/>
          <a:stretch/>
        </p:blipFill>
        <p:spPr>
          <a:xfrm>
            <a:off x="355543" y="5729845"/>
            <a:ext cx="6197657" cy="1831497"/>
          </a:xfrm>
          <a:prstGeom prst="rect">
            <a:avLst/>
          </a:prstGeom>
          <a:ln>
            <a:noFill/>
          </a:ln>
          <a:effectLst>
            <a:outerShdw blurRad="63500" sx="102000" sy="102000" algn="ctr" rotWithShape="0">
              <a:prstClr val="black">
                <a:alpha val="40000"/>
              </a:prstClr>
            </a:outerShdw>
          </a:effectLst>
        </p:spPr>
      </p:pic>
      <p:sp>
        <p:nvSpPr>
          <p:cNvPr id="3" name="正方形/長方形 2">
            <a:extLst>
              <a:ext uri="{FF2B5EF4-FFF2-40B4-BE49-F238E27FC236}">
                <a16:creationId xmlns:a16="http://schemas.microsoft.com/office/drawing/2014/main" id="{563F8693-9ED6-49C3-9C95-3BD7712DAF32}"/>
              </a:ext>
            </a:extLst>
          </p:cNvPr>
          <p:cNvSpPr/>
          <p:nvPr/>
        </p:nvSpPr>
        <p:spPr>
          <a:xfrm>
            <a:off x="6019800" y="6403975"/>
            <a:ext cx="482657" cy="3810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EEF175C7-AD18-4B16-AE34-E5BF8813361B}"/>
              </a:ext>
            </a:extLst>
          </p:cNvPr>
          <p:cNvSpPr/>
          <p:nvPr/>
        </p:nvSpPr>
        <p:spPr>
          <a:xfrm>
            <a:off x="5549900" y="6403975"/>
            <a:ext cx="457200" cy="381000"/>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2</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14" name="object 2">
            <a:extLst>
              <a:ext uri="{FF2B5EF4-FFF2-40B4-BE49-F238E27FC236}">
                <a16:creationId xmlns:a16="http://schemas.microsoft.com/office/drawing/2014/main" id="{EBFEAD72-77DE-4F77-8685-1ADB2BBAFA7F}"/>
              </a:ext>
            </a:extLst>
          </p:cNvPr>
          <p:cNvSpPr txBox="1">
            <a:spLocks/>
          </p:cNvSpPr>
          <p:nvPr/>
        </p:nvSpPr>
        <p:spPr>
          <a:xfrm>
            <a:off x="337820" y="107441"/>
            <a:ext cx="1033780" cy="635000"/>
          </a:xfrm>
          <a:prstGeom prst="rect">
            <a:avLst/>
          </a:prstGeom>
        </p:spPr>
        <p:txBody>
          <a:bodyPr vert="horz" wrap="square" lIns="0" tIns="12065" rIns="0" bIns="0" rtlCol="0">
            <a:spAutoFit/>
          </a:bodyPr>
          <a:lstStyle>
            <a:lvl1pPr>
              <a:defRPr sz="2600" b="1" i="0" u="heavy">
                <a:solidFill>
                  <a:srgbClr val="2E5496"/>
                </a:solidFill>
                <a:latin typeface="Microsoft YaHei UI"/>
                <a:ea typeface="+mj-ea"/>
                <a:cs typeface="Microsoft YaHei UI"/>
              </a:defRPr>
            </a:lvl1pPr>
          </a:lstStyle>
          <a:p>
            <a:pPr marL="12700">
              <a:spcBef>
                <a:spcPts val="95"/>
              </a:spcBef>
            </a:pPr>
            <a:r>
              <a:rPr kumimoji="0" lang="en-US" altLang="ja-JP" sz="4000" u="none" kern="0" spc="-5" dirty="0">
                <a:solidFill>
                  <a:srgbClr val="FFFFFF"/>
                </a:solidFill>
                <a:latin typeface="Arial"/>
                <a:cs typeface="Arial"/>
              </a:rPr>
              <a:t>2</a:t>
            </a:r>
            <a:r>
              <a:rPr kumimoji="0" lang="ja-JP" altLang="en-US" sz="4000" u="none" kern="0" spc="-420" dirty="0">
                <a:solidFill>
                  <a:srgbClr val="FFFFFF"/>
                </a:solidFill>
                <a:latin typeface="Arial"/>
                <a:cs typeface="Arial"/>
              </a:rPr>
              <a:t> </a:t>
            </a:r>
            <a:r>
              <a:rPr kumimoji="0" lang="en-US" altLang="ja-JP" sz="3200" u="none" kern="0" spc="235" dirty="0">
                <a:solidFill>
                  <a:srgbClr val="FFFFFF"/>
                </a:solidFill>
                <a:latin typeface="Arial"/>
                <a:cs typeface="Arial"/>
              </a:rPr>
              <a:t>-4</a:t>
            </a:r>
            <a:endParaRPr kumimoji="0" lang="ja-JP" altLang="en-US" sz="3200" kern="0" dirty="0">
              <a:latin typeface="Arial"/>
              <a:cs typeface="Arial"/>
            </a:endParaRPr>
          </a:p>
        </p:txBody>
      </p:sp>
    </p:spTree>
    <p:extLst>
      <p:ext uri="{BB962C8B-B14F-4D97-AF65-F5344CB8AC3E}">
        <p14:creationId xmlns:p14="http://schemas.microsoft.com/office/powerpoint/2010/main" val="3362622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1044D871-F169-465E-83E4-2995E565825A}"/>
              </a:ext>
            </a:extLst>
          </p:cNvPr>
          <p:cNvPicPr>
            <a:picLocks noChangeAspect="1"/>
          </p:cNvPicPr>
          <p:nvPr/>
        </p:nvPicPr>
        <p:blipFill rotWithShape="1">
          <a:blip r:embed="rId2"/>
          <a:srcRect l="1209" t="7487" r="916" b="11739"/>
          <a:stretch/>
        </p:blipFill>
        <p:spPr>
          <a:xfrm>
            <a:off x="740741" y="8589715"/>
            <a:ext cx="5364322" cy="723901"/>
          </a:xfrm>
          <a:prstGeom prst="rect">
            <a:avLst/>
          </a:prstGeom>
          <a:effectLst>
            <a:outerShdw blurRad="63500" sx="102000" sy="102000" algn="ctr" rotWithShape="0">
              <a:prstClr val="black">
                <a:alpha val="40000"/>
              </a:prstClr>
            </a:outerShdw>
          </a:effectLst>
        </p:spPr>
      </p:pic>
      <p:pic>
        <p:nvPicPr>
          <p:cNvPr id="17" name="図 16">
            <a:extLst>
              <a:ext uri="{FF2B5EF4-FFF2-40B4-BE49-F238E27FC236}">
                <a16:creationId xmlns:a16="http://schemas.microsoft.com/office/drawing/2014/main" id="{E0251F7E-AAA1-4F6D-B5EC-826172BF9BC0}"/>
              </a:ext>
            </a:extLst>
          </p:cNvPr>
          <p:cNvPicPr>
            <a:picLocks noChangeAspect="1"/>
          </p:cNvPicPr>
          <p:nvPr/>
        </p:nvPicPr>
        <p:blipFill rotWithShape="1">
          <a:blip r:embed="rId3"/>
          <a:srcRect l="829" t="2401" r="1014" b="2564"/>
          <a:stretch/>
        </p:blipFill>
        <p:spPr>
          <a:xfrm>
            <a:off x="687915" y="5573984"/>
            <a:ext cx="5379720" cy="2578241"/>
          </a:xfrm>
          <a:prstGeom prst="rect">
            <a:avLst/>
          </a:prstGeom>
          <a:effectLst>
            <a:outerShdw blurRad="63500" sx="102000" sy="102000" algn="ctr" rotWithShape="0">
              <a:prstClr val="black">
                <a:alpha val="40000"/>
              </a:prstClr>
            </a:outerShdw>
          </a:effectLst>
        </p:spPr>
      </p:pic>
      <p:sp>
        <p:nvSpPr>
          <p:cNvPr id="4" name="object 2">
            <a:extLst>
              <a:ext uri="{FF2B5EF4-FFF2-40B4-BE49-F238E27FC236}">
                <a16:creationId xmlns:a16="http://schemas.microsoft.com/office/drawing/2014/main" id="{5CEDD910-244B-4F67-AA78-99E38C5495C0}"/>
              </a:ext>
            </a:extLst>
          </p:cNvPr>
          <p:cNvSpPr txBox="1">
            <a:spLocks noGrp="1"/>
          </p:cNvSpPr>
          <p:nvPr>
            <p:ph type="title"/>
          </p:nvPr>
        </p:nvSpPr>
        <p:spPr>
          <a:xfrm>
            <a:off x="337820" y="107441"/>
            <a:ext cx="1033780" cy="635000"/>
          </a:xfrm>
          <a:prstGeom prst="rect">
            <a:avLst/>
          </a:prstGeom>
        </p:spPr>
        <p:txBody>
          <a:bodyPr vert="horz" wrap="square" lIns="0" tIns="12065" rIns="0" bIns="0" rtlCol="0">
            <a:spAutoFit/>
          </a:bodyPr>
          <a:lstStyle/>
          <a:p>
            <a:pPr marL="12700">
              <a:lnSpc>
                <a:spcPct val="100000"/>
              </a:lnSpc>
              <a:spcBef>
                <a:spcPts val="95"/>
              </a:spcBef>
            </a:pPr>
            <a:r>
              <a:rPr sz="4000" u="none" spc="-5" dirty="0">
                <a:solidFill>
                  <a:srgbClr val="FFFFFF"/>
                </a:solidFill>
                <a:latin typeface="Arial"/>
                <a:cs typeface="Arial"/>
              </a:rPr>
              <a:t>2</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4</a:t>
            </a:r>
            <a:endParaRPr sz="3200" dirty="0">
              <a:latin typeface="Arial"/>
              <a:cs typeface="Arial"/>
            </a:endParaRPr>
          </a:p>
        </p:txBody>
      </p:sp>
      <p:pic>
        <p:nvPicPr>
          <p:cNvPr id="6" name="図 5">
            <a:extLst>
              <a:ext uri="{FF2B5EF4-FFF2-40B4-BE49-F238E27FC236}">
                <a16:creationId xmlns:a16="http://schemas.microsoft.com/office/drawing/2014/main" id="{D66B7F4E-08DC-48A4-A9AF-AC5E7B211B0D}"/>
              </a:ext>
            </a:extLst>
          </p:cNvPr>
          <p:cNvPicPr>
            <a:picLocks noChangeAspect="1"/>
          </p:cNvPicPr>
          <p:nvPr/>
        </p:nvPicPr>
        <p:blipFill rotWithShape="1">
          <a:blip r:embed="rId4"/>
          <a:srcRect l="24569" t="55926" r="29891" b="25740"/>
          <a:stretch/>
        </p:blipFill>
        <p:spPr>
          <a:xfrm>
            <a:off x="687915" y="1871507"/>
            <a:ext cx="5482170" cy="2349500"/>
          </a:xfrm>
          <a:prstGeom prst="rect">
            <a:avLst/>
          </a:prstGeom>
          <a:ln>
            <a:noFill/>
          </a:ln>
          <a:effectLst>
            <a:outerShdw blurRad="63500" sx="102000" sy="102000" algn="ctr" rotWithShape="0">
              <a:prstClr val="black">
                <a:alpha val="40000"/>
              </a:prstClr>
            </a:outerShdw>
          </a:effectLst>
        </p:spPr>
      </p:pic>
      <p:sp>
        <p:nvSpPr>
          <p:cNvPr id="8" name="テキスト ボックス 7">
            <a:extLst>
              <a:ext uri="{FF2B5EF4-FFF2-40B4-BE49-F238E27FC236}">
                <a16:creationId xmlns:a16="http://schemas.microsoft.com/office/drawing/2014/main" id="{BF750941-15F7-438A-AA40-7D12E668DB8C}"/>
              </a:ext>
            </a:extLst>
          </p:cNvPr>
          <p:cNvSpPr txBox="1"/>
          <p:nvPr/>
        </p:nvSpPr>
        <p:spPr>
          <a:xfrm>
            <a:off x="337820" y="1307527"/>
            <a:ext cx="53009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3</a:t>
            </a:r>
            <a:r>
              <a:rPr lang="ja-JP" altLang="en-US" dirty="0">
                <a:latin typeface="Arial" panose="020B0604020202020204" pitchFamily="34" charset="0"/>
                <a:cs typeface="Arial" panose="020B0604020202020204" pitchFamily="34" charset="0"/>
              </a:rPr>
              <a:t>．［登録済みのファイルから選択］をクリックします。</a:t>
            </a:r>
            <a:endParaRPr lang="en-US" altLang="ja-JP"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F02C9ACF-1BA0-4429-802E-1441E0D31B07}"/>
              </a:ext>
            </a:extLst>
          </p:cNvPr>
          <p:cNvSpPr txBox="1"/>
          <p:nvPr/>
        </p:nvSpPr>
        <p:spPr>
          <a:xfrm>
            <a:off x="337820" y="4670627"/>
            <a:ext cx="5300980" cy="646331"/>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4</a:t>
            </a:r>
            <a:r>
              <a:rPr lang="ja-JP" altLang="en-US" dirty="0">
                <a:latin typeface="Arial" panose="020B0604020202020204" pitchFamily="34" charset="0"/>
                <a:cs typeface="Arial" panose="020B0604020202020204" pitchFamily="34" charset="0"/>
              </a:rPr>
              <a:t>．申請に利用したいファイルにチェックを入れ、</a:t>
            </a:r>
            <a:endParaRPr lang="en-US" altLang="ja-JP"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［反映］をクリックします。</a:t>
            </a:r>
            <a:endParaRPr lang="en-US" altLang="ja-JP" dirty="0">
              <a:latin typeface="Arial" panose="020B0604020202020204" pitchFamily="34" charset="0"/>
              <a:cs typeface="Arial" panose="020B0604020202020204" pitchFamily="34" charset="0"/>
            </a:endParaRPr>
          </a:p>
        </p:txBody>
      </p:sp>
      <p:sp>
        <p:nvSpPr>
          <p:cNvPr id="10" name="正方形/長方形 9">
            <a:extLst>
              <a:ext uri="{FF2B5EF4-FFF2-40B4-BE49-F238E27FC236}">
                <a16:creationId xmlns:a16="http://schemas.microsoft.com/office/drawing/2014/main" id="{001FB55A-2D51-4A4E-B463-00CEC01E317D}"/>
              </a:ext>
            </a:extLst>
          </p:cNvPr>
          <p:cNvSpPr/>
          <p:nvPr/>
        </p:nvSpPr>
        <p:spPr>
          <a:xfrm>
            <a:off x="3422902" y="3508374"/>
            <a:ext cx="1834897" cy="49837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262ECD9C-1B87-43A2-888D-95D321A5B50C}"/>
              </a:ext>
            </a:extLst>
          </p:cNvPr>
          <p:cNvSpPr/>
          <p:nvPr/>
        </p:nvSpPr>
        <p:spPr>
          <a:xfrm>
            <a:off x="3422902" y="3101727"/>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3</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16" name="object 3">
            <a:extLst>
              <a:ext uri="{FF2B5EF4-FFF2-40B4-BE49-F238E27FC236}">
                <a16:creationId xmlns:a16="http://schemas.microsoft.com/office/drawing/2014/main" id="{CC727A7F-23CC-40E5-A7FF-BD2CA05E1CED}"/>
              </a:ext>
            </a:extLst>
          </p:cNvPr>
          <p:cNvSpPr txBox="1"/>
          <p:nvPr/>
        </p:nvSpPr>
        <p:spPr>
          <a:xfrm>
            <a:off x="1748408" y="272872"/>
            <a:ext cx="3661792" cy="412292"/>
          </a:xfrm>
          <a:prstGeom prst="rect">
            <a:avLst/>
          </a:prstGeom>
        </p:spPr>
        <p:txBody>
          <a:bodyPr vert="horz" wrap="square" lIns="0" tIns="12065" rIns="0" bIns="0" rtlCol="0">
            <a:spAutoFit/>
          </a:bodyPr>
          <a:lstStyle/>
          <a:p>
            <a:pPr marL="12700">
              <a:lnSpc>
                <a:spcPct val="100000"/>
              </a:lnSpc>
              <a:spcBef>
                <a:spcPts val="95"/>
              </a:spcBef>
            </a:pPr>
            <a:r>
              <a:rPr lang="en-US" altLang="ja-JP" sz="2600" dirty="0">
                <a:solidFill>
                  <a:schemeClr val="bg1"/>
                </a:solidFill>
                <a:latin typeface="Arial" panose="020B0604020202020204" pitchFamily="34" charset="0"/>
                <a:cs typeface="Arial" panose="020B0604020202020204" pitchFamily="34" charset="0"/>
              </a:rPr>
              <a:t>AI-OCR</a:t>
            </a:r>
            <a:r>
              <a:rPr lang="ja-JP" altLang="en-US" sz="2600" dirty="0">
                <a:solidFill>
                  <a:schemeClr val="bg1"/>
                </a:solidFill>
                <a:latin typeface="Arial" panose="020B0604020202020204" pitchFamily="34" charset="0"/>
                <a:cs typeface="Arial" panose="020B0604020202020204" pitchFamily="34" charset="0"/>
              </a:rPr>
              <a:t>を利用した申請</a:t>
            </a:r>
            <a:endParaRPr sz="2600" dirty="0">
              <a:solidFill>
                <a:schemeClr val="bg1"/>
              </a:solidFill>
              <a:latin typeface="Arial" panose="020B0604020202020204" pitchFamily="34" charset="0"/>
              <a:cs typeface="Arial" panose="020B0604020202020204" pitchFamily="34" charset="0"/>
            </a:endParaRPr>
          </a:p>
        </p:txBody>
      </p:sp>
      <p:grpSp>
        <p:nvGrpSpPr>
          <p:cNvPr id="19" name="グループ化 18">
            <a:extLst>
              <a:ext uri="{FF2B5EF4-FFF2-40B4-BE49-F238E27FC236}">
                <a16:creationId xmlns:a16="http://schemas.microsoft.com/office/drawing/2014/main" id="{0C803646-F820-4996-B08E-0E1B88E57F4D}"/>
              </a:ext>
            </a:extLst>
          </p:cNvPr>
          <p:cNvGrpSpPr/>
          <p:nvPr/>
        </p:nvGrpSpPr>
        <p:grpSpPr>
          <a:xfrm>
            <a:off x="694011" y="7302578"/>
            <a:ext cx="3268389" cy="1862867"/>
            <a:chOff x="694011" y="7302578"/>
            <a:chExt cx="3268389" cy="1862867"/>
          </a:xfrm>
          <a:effectLst/>
        </p:grpSpPr>
        <p:sp>
          <p:nvSpPr>
            <p:cNvPr id="11" name="正方形/長方形 10">
              <a:extLst>
                <a:ext uri="{FF2B5EF4-FFF2-40B4-BE49-F238E27FC236}">
                  <a16:creationId xmlns:a16="http://schemas.microsoft.com/office/drawing/2014/main" id="{84697C5F-7426-4439-B204-5152C5F82C65}"/>
                </a:ext>
              </a:extLst>
            </p:cNvPr>
            <p:cNvSpPr/>
            <p:nvPr/>
          </p:nvSpPr>
          <p:spPr>
            <a:xfrm>
              <a:off x="694011" y="7699375"/>
              <a:ext cx="372789" cy="50942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36308583-99FE-4DF7-9AE5-26966C30DEBA}"/>
                </a:ext>
              </a:extLst>
            </p:cNvPr>
            <p:cNvSpPr/>
            <p:nvPr/>
          </p:nvSpPr>
          <p:spPr>
            <a:xfrm>
              <a:off x="2514600" y="8656023"/>
              <a:ext cx="1447800" cy="50942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CAA04BA-674D-456A-B922-E29BEB6E8695}"/>
                </a:ext>
              </a:extLst>
            </p:cNvPr>
            <p:cNvSpPr/>
            <p:nvPr/>
          </p:nvSpPr>
          <p:spPr>
            <a:xfrm>
              <a:off x="700107" y="7302578"/>
              <a:ext cx="378887"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4</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18" name="矢印: 下 17">
              <a:extLst>
                <a:ext uri="{FF2B5EF4-FFF2-40B4-BE49-F238E27FC236}">
                  <a16:creationId xmlns:a16="http://schemas.microsoft.com/office/drawing/2014/main" id="{FC4700E2-E9E2-48AB-82C2-192B2F79BE7E}"/>
                </a:ext>
              </a:extLst>
            </p:cNvPr>
            <p:cNvSpPr/>
            <p:nvPr/>
          </p:nvSpPr>
          <p:spPr>
            <a:xfrm>
              <a:off x="3159251" y="8271215"/>
              <a:ext cx="527302" cy="318500"/>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62337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E09A22B2-804E-4FF8-883B-76385BCDCC4D}"/>
              </a:ext>
            </a:extLst>
          </p:cNvPr>
          <p:cNvPicPr>
            <a:picLocks noChangeAspect="1"/>
          </p:cNvPicPr>
          <p:nvPr/>
        </p:nvPicPr>
        <p:blipFill rotWithShape="1">
          <a:blip r:embed="rId2"/>
          <a:srcRect l="4120" t="4621" r="4073" b="6974"/>
          <a:stretch/>
        </p:blipFill>
        <p:spPr>
          <a:xfrm>
            <a:off x="1497186" y="5794375"/>
            <a:ext cx="3800379" cy="2570861"/>
          </a:xfrm>
          <a:prstGeom prst="rect">
            <a:avLst/>
          </a:prstGeom>
          <a:effectLst>
            <a:outerShdw blurRad="63500" sx="102000" sy="102000" algn="ctr" rotWithShape="0">
              <a:prstClr val="black">
                <a:alpha val="40000"/>
              </a:prstClr>
            </a:outerShdw>
          </a:effectLst>
        </p:spPr>
      </p:pic>
      <p:pic>
        <p:nvPicPr>
          <p:cNvPr id="13" name="図 12">
            <a:extLst>
              <a:ext uri="{FF2B5EF4-FFF2-40B4-BE49-F238E27FC236}">
                <a16:creationId xmlns:a16="http://schemas.microsoft.com/office/drawing/2014/main" id="{609188D2-6371-4E6D-BF9B-BBC2C053776D}"/>
              </a:ext>
            </a:extLst>
          </p:cNvPr>
          <p:cNvPicPr>
            <a:picLocks noChangeAspect="1"/>
          </p:cNvPicPr>
          <p:nvPr/>
        </p:nvPicPr>
        <p:blipFill rotWithShape="1">
          <a:blip r:embed="rId3"/>
          <a:srcRect l="2817" t="4611" r="3281" b="5398"/>
          <a:stretch/>
        </p:blipFill>
        <p:spPr>
          <a:xfrm>
            <a:off x="666748" y="2014121"/>
            <a:ext cx="5524501" cy="2370107"/>
          </a:xfrm>
          <a:prstGeom prst="rect">
            <a:avLst/>
          </a:prstGeom>
          <a:effectLst>
            <a:outerShdw blurRad="63500" sx="102000" sy="102000" algn="ctr" rotWithShape="0">
              <a:prstClr val="black">
                <a:alpha val="40000"/>
              </a:prstClr>
            </a:outerShdw>
          </a:effectLst>
        </p:spPr>
      </p:pic>
      <p:sp>
        <p:nvSpPr>
          <p:cNvPr id="4" name="object 2">
            <a:extLst>
              <a:ext uri="{FF2B5EF4-FFF2-40B4-BE49-F238E27FC236}">
                <a16:creationId xmlns:a16="http://schemas.microsoft.com/office/drawing/2014/main" id="{5CEDD910-244B-4F67-AA78-99E38C5495C0}"/>
              </a:ext>
            </a:extLst>
          </p:cNvPr>
          <p:cNvSpPr txBox="1">
            <a:spLocks noGrp="1"/>
          </p:cNvSpPr>
          <p:nvPr>
            <p:ph type="title"/>
          </p:nvPr>
        </p:nvSpPr>
        <p:spPr>
          <a:xfrm>
            <a:off x="337820" y="107441"/>
            <a:ext cx="1033780" cy="635000"/>
          </a:xfrm>
          <a:prstGeom prst="rect">
            <a:avLst/>
          </a:prstGeom>
        </p:spPr>
        <p:txBody>
          <a:bodyPr vert="horz" wrap="square" lIns="0" tIns="12065" rIns="0" bIns="0" rtlCol="0">
            <a:spAutoFit/>
          </a:bodyPr>
          <a:lstStyle/>
          <a:p>
            <a:pPr marL="12700">
              <a:lnSpc>
                <a:spcPct val="100000"/>
              </a:lnSpc>
              <a:spcBef>
                <a:spcPts val="95"/>
              </a:spcBef>
            </a:pPr>
            <a:r>
              <a:rPr sz="4000" u="none" spc="-5" dirty="0">
                <a:solidFill>
                  <a:srgbClr val="FFFFFF"/>
                </a:solidFill>
                <a:latin typeface="Arial"/>
                <a:cs typeface="Arial"/>
              </a:rPr>
              <a:t>2</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4</a:t>
            </a:r>
            <a:endParaRPr sz="3200" dirty="0">
              <a:latin typeface="Arial"/>
              <a:cs typeface="Arial"/>
            </a:endParaRPr>
          </a:p>
        </p:txBody>
      </p:sp>
      <p:sp>
        <p:nvSpPr>
          <p:cNvPr id="6" name="テキスト ボックス 5">
            <a:extLst>
              <a:ext uri="{FF2B5EF4-FFF2-40B4-BE49-F238E27FC236}">
                <a16:creationId xmlns:a16="http://schemas.microsoft.com/office/drawing/2014/main" id="{236A1E32-19D4-4C93-9DD6-9DF80D3E2FA0}"/>
              </a:ext>
            </a:extLst>
          </p:cNvPr>
          <p:cNvSpPr txBox="1"/>
          <p:nvPr/>
        </p:nvSpPr>
        <p:spPr>
          <a:xfrm>
            <a:off x="609600" y="1319900"/>
            <a:ext cx="53009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5</a:t>
            </a:r>
            <a:r>
              <a:rPr lang="ja-JP" altLang="en-US" dirty="0">
                <a:latin typeface="Arial" panose="020B0604020202020204" pitchFamily="34" charset="0"/>
                <a:cs typeface="Arial" panose="020B0604020202020204" pitchFamily="34" charset="0"/>
              </a:rPr>
              <a:t>．他入力項目を登録し、［申請］をクリックします。</a:t>
            </a:r>
            <a:endParaRPr lang="en-US" altLang="ja-JP"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D8F24D6A-2F69-4E87-BCE5-E994B7C8026E}"/>
              </a:ext>
            </a:extLst>
          </p:cNvPr>
          <p:cNvSpPr txBox="1"/>
          <p:nvPr/>
        </p:nvSpPr>
        <p:spPr>
          <a:xfrm>
            <a:off x="609600" y="5104054"/>
            <a:ext cx="53009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6</a:t>
            </a:r>
            <a:r>
              <a:rPr lang="ja-JP" altLang="en-US" dirty="0">
                <a:latin typeface="Arial" panose="020B0604020202020204" pitchFamily="34" charset="0"/>
                <a:cs typeface="Arial" panose="020B0604020202020204" pitchFamily="34" charset="0"/>
              </a:rPr>
              <a:t>．［申請］をクリックし、提出完了です。</a:t>
            </a:r>
            <a:endParaRPr lang="en-US" altLang="ja-JP" dirty="0">
              <a:latin typeface="Arial" panose="020B0604020202020204" pitchFamily="34" charset="0"/>
              <a:cs typeface="Arial" panose="020B0604020202020204" pitchFamily="34" charset="0"/>
            </a:endParaRPr>
          </a:p>
        </p:txBody>
      </p:sp>
      <p:sp>
        <p:nvSpPr>
          <p:cNvPr id="8" name="正方形/長方形 7">
            <a:extLst>
              <a:ext uri="{FF2B5EF4-FFF2-40B4-BE49-F238E27FC236}">
                <a16:creationId xmlns:a16="http://schemas.microsoft.com/office/drawing/2014/main" id="{6B32E67B-D9E3-49E0-83A6-53BFC26867F8}"/>
              </a:ext>
            </a:extLst>
          </p:cNvPr>
          <p:cNvSpPr/>
          <p:nvPr/>
        </p:nvSpPr>
        <p:spPr>
          <a:xfrm>
            <a:off x="3779137" y="3584575"/>
            <a:ext cx="378887"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Arial" panose="020B0604020202020204" pitchFamily="34" charset="0"/>
                <a:cs typeface="Arial" panose="020B0604020202020204" pitchFamily="34" charset="0"/>
              </a:rPr>
              <a:t>5</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9" name="正方形/長方形 8">
            <a:extLst>
              <a:ext uri="{FF2B5EF4-FFF2-40B4-BE49-F238E27FC236}">
                <a16:creationId xmlns:a16="http://schemas.microsoft.com/office/drawing/2014/main" id="{47F0EFC4-1860-496A-B03F-C5DE31A924B1}"/>
              </a:ext>
            </a:extLst>
          </p:cNvPr>
          <p:cNvSpPr/>
          <p:nvPr/>
        </p:nvSpPr>
        <p:spPr>
          <a:xfrm>
            <a:off x="3779137" y="3996866"/>
            <a:ext cx="640463" cy="44209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6704BD19-0718-4133-AA85-AAFA4C49D0CA}"/>
              </a:ext>
            </a:extLst>
          </p:cNvPr>
          <p:cNvSpPr/>
          <p:nvPr/>
        </p:nvSpPr>
        <p:spPr>
          <a:xfrm>
            <a:off x="2756152" y="7775575"/>
            <a:ext cx="1282448" cy="50942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C70B93AF-A32D-480A-8EA5-A96603003B94}"/>
              </a:ext>
            </a:extLst>
          </p:cNvPr>
          <p:cNvSpPr/>
          <p:nvPr/>
        </p:nvSpPr>
        <p:spPr>
          <a:xfrm>
            <a:off x="2756152" y="7369507"/>
            <a:ext cx="378887"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6</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12" name="object 3">
            <a:extLst>
              <a:ext uri="{FF2B5EF4-FFF2-40B4-BE49-F238E27FC236}">
                <a16:creationId xmlns:a16="http://schemas.microsoft.com/office/drawing/2014/main" id="{493FF4B0-3E6F-4DED-8497-D20B151A8CF1}"/>
              </a:ext>
            </a:extLst>
          </p:cNvPr>
          <p:cNvSpPr txBox="1"/>
          <p:nvPr/>
        </p:nvSpPr>
        <p:spPr>
          <a:xfrm>
            <a:off x="1748408" y="272872"/>
            <a:ext cx="3661792" cy="412292"/>
          </a:xfrm>
          <a:prstGeom prst="rect">
            <a:avLst/>
          </a:prstGeom>
        </p:spPr>
        <p:txBody>
          <a:bodyPr vert="horz" wrap="square" lIns="0" tIns="12065" rIns="0" bIns="0" rtlCol="0">
            <a:spAutoFit/>
          </a:bodyPr>
          <a:lstStyle/>
          <a:p>
            <a:pPr marL="12700">
              <a:lnSpc>
                <a:spcPct val="100000"/>
              </a:lnSpc>
              <a:spcBef>
                <a:spcPts val="95"/>
              </a:spcBef>
            </a:pPr>
            <a:r>
              <a:rPr lang="en-US" altLang="ja-JP" sz="2600" dirty="0">
                <a:solidFill>
                  <a:schemeClr val="bg1"/>
                </a:solidFill>
                <a:latin typeface="Arial" panose="020B0604020202020204" pitchFamily="34" charset="0"/>
                <a:cs typeface="Arial" panose="020B0604020202020204" pitchFamily="34" charset="0"/>
              </a:rPr>
              <a:t>AI-OCR</a:t>
            </a:r>
            <a:r>
              <a:rPr lang="ja-JP" altLang="en-US" sz="2600" dirty="0">
                <a:solidFill>
                  <a:schemeClr val="bg1"/>
                </a:solidFill>
                <a:latin typeface="Arial" panose="020B0604020202020204" pitchFamily="34" charset="0"/>
                <a:cs typeface="Arial" panose="020B0604020202020204" pitchFamily="34" charset="0"/>
              </a:rPr>
              <a:t>を利用した申請</a:t>
            </a:r>
            <a:endParaRPr sz="2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996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F7F15C33-CE3C-4AE5-8BA4-E163A6557D16}"/>
              </a:ext>
            </a:extLst>
          </p:cNvPr>
          <p:cNvPicPr>
            <a:picLocks noChangeAspect="1"/>
          </p:cNvPicPr>
          <p:nvPr/>
        </p:nvPicPr>
        <p:blipFill rotWithShape="1">
          <a:blip r:embed="rId2"/>
          <a:srcRect l="799" t="1605" r="689" b="2346"/>
          <a:stretch/>
        </p:blipFill>
        <p:spPr>
          <a:xfrm>
            <a:off x="576262" y="5589061"/>
            <a:ext cx="5705476" cy="2576513"/>
          </a:xfrm>
          <a:prstGeom prst="rect">
            <a:avLst/>
          </a:prstGeom>
          <a:effectLst>
            <a:outerShdw blurRad="63500" sx="102000" sy="102000" algn="ctr" rotWithShape="0">
              <a:prstClr val="black">
                <a:alpha val="40000"/>
              </a:prstClr>
            </a:outerShdw>
          </a:effectLst>
        </p:spPr>
      </p:pic>
      <p:sp>
        <p:nvSpPr>
          <p:cNvPr id="5" name="object 3">
            <a:extLst>
              <a:ext uri="{FF2B5EF4-FFF2-40B4-BE49-F238E27FC236}">
                <a16:creationId xmlns:a16="http://schemas.microsoft.com/office/drawing/2014/main" id="{FC080D6D-8953-44E8-AE98-9198E279BAFC}"/>
              </a:ext>
            </a:extLst>
          </p:cNvPr>
          <p:cNvSpPr txBox="1"/>
          <p:nvPr/>
        </p:nvSpPr>
        <p:spPr>
          <a:xfrm>
            <a:off x="1739518" y="231775"/>
            <a:ext cx="481368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dirty="0">
                <a:solidFill>
                  <a:schemeClr val="bg1"/>
                </a:solidFill>
                <a:latin typeface="Arial" panose="020B0604020202020204" pitchFamily="34" charset="0"/>
                <a:cs typeface="Arial" panose="020B0604020202020204" pitchFamily="34" charset="0"/>
              </a:rPr>
              <a:t>申請時の注意事項</a:t>
            </a:r>
            <a:endParaRPr sz="2600" dirty="0">
              <a:solidFill>
                <a:schemeClr val="bg1"/>
              </a:solidFill>
              <a:latin typeface="Arial" panose="020B0604020202020204" pitchFamily="34" charset="0"/>
              <a:cs typeface="Arial" panose="020B0604020202020204" pitchFamily="34" charset="0"/>
            </a:endParaRPr>
          </a:p>
        </p:txBody>
      </p:sp>
      <p:sp>
        <p:nvSpPr>
          <p:cNvPr id="6" name="object 2">
            <a:extLst>
              <a:ext uri="{FF2B5EF4-FFF2-40B4-BE49-F238E27FC236}">
                <a16:creationId xmlns:a16="http://schemas.microsoft.com/office/drawing/2014/main" id="{CADBC1F5-A97A-4522-8DDA-C32304A0D052}"/>
              </a:ext>
            </a:extLst>
          </p:cNvPr>
          <p:cNvSpPr txBox="1">
            <a:spLocks/>
          </p:cNvSpPr>
          <p:nvPr/>
        </p:nvSpPr>
        <p:spPr>
          <a:xfrm>
            <a:off x="337820" y="107441"/>
            <a:ext cx="1033780" cy="635000"/>
          </a:xfrm>
          <a:prstGeom prst="rect">
            <a:avLst/>
          </a:prstGeom>
        </p:spPr>
        <p:txBody>
          <a:bodyPr vert="horz" wrap="square" lIns="0" tIns="12065" rIns="0" bIns="0" rtlCol="0">
            <a:spAutoFit/>
          </a:bodyPr>
          <a:lstStyle>
            <a:lvl1pPr>
              <a:defRPr sz="2600" b="1" i="0" u="heavy">
                <a:solidFill>
                  <a:srgbClr val="2E5496"/>
                </a:solidFill>
                <a:latin typeface="Microsoft YaHei UI"/>
                <a:ea typeface="+mj-ea"/>
                <a:cs typeface="Microsoft YaHei UI"/>
              </a:defRPr>
            </a:lvl1pPr>
          </a:lstStyle>
          <a:p>
            <a:pPr marL="12700">
              <a:spcBef>
                <a:spcPts val="95"/>
              </a:spcBef>
            </a:pPr>
            <a:r>
              <a:rPr kumimoji="0" lang="en-US" altLang="ja-JP" sz="4000" u="none" kern="0" spc="-5" dirty="0">
                <a:solidFill>
                  <a:srgbClr val="FFFFFF"/>
                </a:solidFill>
                <a:latin typeface="Arial"/>
                <a:cs typeface="Arial"/>
              </a:rPr>
              <a:t>2</a:t>
            </a:r>
            <a:r>
              <a:rPr kumimoji="0" lang="ja-JP" altLang="en-US" sz="4000" u="none" kern="0" spc="-420" dirty="0">
                <a:solidFill>
                  <a:srgbClr val="FFFFFF"/>
                </a:solidFill>
                <a:latin typeface="Arial"/>
                <a:cs typeface="Arial"/>
              </a:rPr>
              <a:t> </a:t>
            </a:r>
            <a:r>
              <a:rPr kumimoji="0" lang="en-US" altLang="ja-JP" sz="3200" u="none" kern="0" spc="235" dirty="0">
                <a:solidFill>
                  <a:srgbClr val="FFFFFF"/>
                </a:solidFill>
                <a:latin typeface="Arial"/>
                <a:cs typeface="Arial"/>
              </a:rPr>
              <a:t>-5</a:t>
            </a:r>
            <a:endParaRPr kumimoji="0" lang="ja-JP" altLang="en-US" sz="3200" kern="0" dirty="0">
              <a:latin typeface="Arial"/>
              <a:cs typeface="Arial"/>
            </a:endParaRPr>
          </a:p>
        </p:txBody>
      </p:sp>
      <p:sp>
        <p:nvSpPr>
          <p:cNvPr id="7" name="テキスト ボックス 6">
            <a:extLst>
              <a:ext uri="{FF2B5EF4-FFF2-40B4-BE49-F238E27FC236}">
                <a16:creationId xmlns:a16="http://schemas.microsoft.com/office/drawing/2014/main" id="{F09CE619-1CD2-4E8C-80AB-EA5706E397B5}"/>
              </a:ext>
            </a:extLst>
          </p:cNvPr>
          <p:cNvSpPr txBox="1"/>
          <p:nvPr/>
        </p:nvSpPr>
        <p:spPr>
          <a:xfrm>
            <a:off x="337820" y="2654899"/>
            <a:ext cx="6215380" cy="923330"/>
          </a:xfrm>
          <a:prstGeom prst="rect">
            <a:avLst/>
          </a:prstGeom>
          <a:noFill/>
        </p:spPr>
        <p:txBody>
          <a:bodyPr wrap="square">
            <a:spAutoFit/>
          </a:bodyPr>
          <a:lstStyle/>
          <a:p>
            <a:r>
              <a:rPr lang="ja-JP" altLang="en-US" u="sng" dirty="0">
                <a:latin typeface="Arial" panose="020B0604020202020204" pitchFamily="34" charset="0"/>
                <a:cs typeface="Arial" panose="020B0604020202020204" pitchFamily="34" charset="0"/>
              </a:rPr>
              <a:t>対象申請</a:t>
            </a:r>
            <a:endParaRPr lang="en-US" altLang="ja-JP" u="sng" dirty="0">
              <a:latin typeface="Arial" panose="020B0604020202020204" pitchFamily="34" charset="0"/>
              <a:cs typeface="Arial" panose="020B0604020202020204" pitchFamily="34" charset="0"/>
            </a:endParaRPr>
          </a:p>
          <a:p>
            <a:endParaRPr lang="en-US" altLang="ja-JP" u="sng"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交通費申請・出張申請・海外出張申請</a:t>
            </a:r>
            <a:endParaRPr lang="en-US" altLang="ja-JP" dirty="0">
              <a:latin typeface="Arial" panose="020B0604020202020204" pitchFamily="34" charset="0"/>
              <a:cs typeface="Arial" panose="020B0604020202020204" pitchFamily="34" charset="0"/>
            </a:endParaRPr>
          </a:p>
        </p:txBody>
      </p:sp>
      <p:sp>
        <p:nvSpPr>
          <p:cNvPr id="9" name="正方形/長方形 8">
            <a:extLst>
              <a:ext uri="{FF2B5EF4-FFF2-40B4-BE49-F238E27FC236}">
                <a16:creationId xmlns:a16="http://schemas.microsoft.com/office/drawing/2014/main" id="{11126549-A6F4-4C85-981F-0AFA09F325FF}"/>
              </a:ext>
            </a:extLst>
          </p:cNvPr>
          <p:cNvSpPr/>
          <p:nvPr/>
        </p:nvSpPr>
        <p:spPr>
          <a:xfrm>
            <a:off x="1905000" y="7400543"/>
            <a:ext cx="1680592" cy="22263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FCDF93A-1E0E-4A6B-B1A3-422F55CD9FB5}"/>
              </a:ext>
            </a:extLst>
          </p:cNvPr>
          <p:cNvSpPr txBox="1"/>
          <p:nvPr/>
        </p:nvSpPr>
        <p:spPr>
          <a:xfrm>
            <a:off x="321310" y="3912149"/>
            <a:ext cx="6215380" cy="1200329"/>
          </a:xfrm>
          <a:prstGeom prst="rect">
            <a:avLst/>
          </a:prstGeom>
          <a:noFill/>
        </p:spPr>
        <p:txBody>
          <a:bodyPr wrap="square">
            <a:spAutoFit/>
          </a:bodyPr>
          <a:lstStyle/>
          <a:p>
            <a:r>
              <a:rPr lang="ja-JP" altLang="en-US" u="sng" dirty="0">
                <a:latin typeface="Arial" panose="020B0604020202020204" pitchFamily="34" charset="0"/>
                <a:cs typeface="Arial" panose="020B0604020202020204" pitchFamily="34" charset="0"/>
              </a:rPr>
              <a:t>留意事項</a:t>
            </a:r>
            <a:endParaRPr lang="en-US" altLang="ja-JP" u="sng" dirty="0">
              <a:latin typeface="Arial" panose="020B0604020202020204" pitchFamily="34" charset="0"/>
              <a:cs typeface="Arial" panose="020B0604020202020204" pitchFamily="34" charset="0"/>
            </a:endParaRPr>
          </a:p>
          <a:p>
            <a:endParaRPr lang="en-US" altLang="ja-JP" u="sng"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手入力で乗車場所・降車場所を入力する場合、</a:t>
            </a:r>
            <a:br>
              <a:rPr lang="en-US" altLang="ja-JP" dirty="0">
                <a:latin typeface="Arial" panose="020B0604020202020204" pitchFamily="34" charset="0"/>
                <a:cs typeface="Arial" panose="020B0604020202020204" pitchFamily="34" charset="0"/>
              </a:rPr>
            </a:br>
            <a:r>
              <a:rPr lang="ja-JP" altLang="en-US" dirty="0">
                <a:latin typeface="Arial" panose="020B0604020202020204" pitchFamily="34" charset="0"/>
                <a:cs typeface="Arial" panose="020B0604020202020204" pitchFamily="34" charset="0"/>
              </a:rPr>
              <a:t>場所を入力後、該当の利用沿線を選択する必要があります。</a:t>
            </a:r>
            <a:endParaRPr lang="en-US" altLang="ja-JP"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4DA8A5CF-642E-46EC-B667-7ABBF56C4BB3}"/>
              </a:ext>
            </a:extLst>
          </p:cNvPr>
          <p:cNvSpPr txBox="1"/>
          <p:nvPr/>
        </p:nvSpPr>
        <p:spPr>
          <a:xfrm>
            <a:off x="321310" y="1397649"/>
            <a:ext cx="6215380" cy="923330"/>
          </a:xfrm>
          <a:prstGeom prst="rect">
            <a:avLst/>
          </a:prstGeom>
          <a:noFill/>
        </p:spPr>
        <p:txBody>
          <a:bodyPr wrap="square">
            <a:spAutoFit/>
          </a:bodyPr>
          <a:lstStyle/>
          <a:p>
            <a:r>
              <a:rPr lang="ja-JP" altLang="en-US" u="sng" dirty="0">
                <a:latin typeface="Arial" panose="020B0604020202020204" pitchFamily="34" charset="0"/>
                <a:cs typeface="Arial" panose="020B0604020202020204" pitchFamily="34" charset="0"/>
              </a:rPr>
              <a:t>該当項目</a:t>
            </a:r>
            <a:endParaRPr lang="en-US" altLang="ja-JP" u="sng"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乗車場所・降車場所の入力項目</a:t>
            </a:r>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622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7160" y="182879"/>
            <a:ext cx="6588125" cy="0"/>
          </a:xfrm>
          <a:custGeom>
            <a:avLst/>
            <a:gdLst/>
            <a:ahLst/>
            <a:cxnLst/>
            <a:rect l="l" t="t" r="r" b="b"/>
            <a:pathLst>
              <a:path w="6588125">
                <a:moveTo>
                  <a:pt x="0" y="0"/>
                </a:moveTo>
                <a:lnTo>
                  <a:pt x="6587998" y="0"/>
                </a:lnTo>
              </a:path>
            </a:pathLst>
          </a:custGeom>
          <a:ln w="27432">
            <a:solidFill>
              <a:srgbClr val="2E5496"/>
            </a:solidFill>
          </a:ln>
        </p:spPr>
        <p:txBody>
          <a:bodyPr wrap="square" lIns="0" tIns="0" rIns="0" bIns="0" rtlCol="0"/>
          <a:lstStyle/>
          <a:p>
            <a:endParaRPr/>
          </a:p>
        </p:txBody>
      </p:sp>
      <p:sp>
        <p:nvSpPr>
          <p:cNvPr id="3" name="object 3"/>
          <p:cNvSpPr txBox="1">
            <a:spLocks noGrp="1"/>
          </p:cNvSpPr>
          <p:nvPr>
            <p:ph type="title"/>
          </p:nvPr>
        </p:nvSpPr>
        <p:spPr>
          <a:xfrm>
            <a:off x="120014" y="171144"/>
            <a:ext cx="6617970" cy="412292"/>
          </a:xfrm>
          <a:prstGeom prst="rect">
            <a:avLst/>
          </a:prstGeom>
        </p:spPr>
        <p:txBody>
          <a:bodyPr vert="horz" wrap="square" lIns="0" tIns="12065" rIns="0" bIns="0" rtlCol="0">
            <a:spAutoFit/>
          </a:bodyPr>
          <a:lstStyle/>
          <a:p>
            <a:pPr marL="17145">
              <a:lnSpc>
                <a:spcPct val="100000"/>
              </a:lnSpc>
              <a:spcBef>
                <a:spcPts val="95"/>
              </a:spcBef>
              <a:tabLst>
                <a:tab pos="1158875" algn="l"/>
                <a:tab pos="6604634" algn="l"/>
              </a:tabLst>
            </a:pPr>
            <a:r>
              <a:rPr spc="-5" dirty="0">
                <a:latin typeface="Times New Roman"/>
                <a:cs typeface="Times New Roman"/>
              </a:rPr>
              <a:t> 	</a:t>
            </a:r>
            <a:r>
              <a:rPr lang="ja-JP" altLang="en-US" spc="20" dirty="0">
                <a:latin typeface="Arial" panose="020B0604020202020204" pitchFamily="34" charset="0"/>
                <a:cs typeface="Arial" panose="020B0604020202020204" pitchFamily="34" charset="0"/>
              </a:rPr>
              <a:t>従業員</a:t>
            </a:r>
            <a:r>
              <a:rPr spc="20" dirty="0" err="1">
                <a:latin typeface="Arial" panose="020B0604020202020204" pitchFamily="34" charset="0"/>
                <a:cs typeface="Arial" panose="020B0604020202020204" pitchFamily="34" charset="0"/>
              </a:rPr>
              <a:t>用</a:t>
            </a:r>
            <a:r>
              <a:rPr spc="-10" dirty="0" err="1">
                <a:latin typeface="Arial" panose="020B0604020202020204" pitchFamily="34" charset="0"/>
                <a:cs typeface="Arial" panose="020B0604020202020204" pitchFamily="34" charset="0"/>
              </a:rPr>
              <a:t>操</a:t>
            </a:r>
            <a:r>
              <a:rPr spc="20" dirty="0" err="1">
                <a:latin typeface="Arial" panose="020B0604020202020204" pitchFamily="34" charset="0"/>
                <a:cs typeface="Arial" panose="020B0604020202020204" pitchFamily="34" charset="0"/>
              </a:rPr>
              <a:t>作マ</a:t>
            </a:r>
            <a:r>
              <a:rPr spc="-10" dirty="0" err="1">
                <a:latin typeface="Arial" panose="020B0604020202020204" pitchFamily="34" charset="0"/>
                <a:cs typeface="Arial" panose="020B0604020202020204" pitchFamily="34" charset="0"/>
              </a:rPr>
              <a:t>ニ</a:t>
            </a:r>
            <a:r>
              <a:rPr spc="20" dirty="0" err="1">
                <a:latin typeface="Arial" panose="020B0604020202020204" pitchFamily="34" charset="0"/>
                <a:cs typeface="Arial" panose="020B0604020202020204" pitchFamily="34" charset="0"/>
              </a:rPr>
              <a:t>ュ</a:t>
            </a:r>
            <a:r>
              <a:rPr spc="-10" dirty="0" err="1">
                <a:latin typeface="Arial" panose="020B0604020202020204" pitchFamily="34" charset="0"/>
                <a:cs typeface="Arial" panose="020B0604020202020204" pitchFamily="34" charset="0"/>
              </a:rPr>
              <a:t>ア</a:t>
            </a:r>
            <a:r>
              <a:rPr spc="20" dirty="0" err="1">
                <a:latin typeface="Arial" panose="020B0604020202020204" pitchFamily="34" charset="0"/>
                <a:cs typeface="Arial" panose="020B0604020202020204" pitchFamily="34" charset="0"/>
              </a:rPr>
              <a:t>ル</a:t>
            </a:r>
            <a:r>
              <a:rPr spc="-10" dirty="0" err="1">
                <a:latin typeface="Arial" panose="020B0604020202020204" pitchFamily="34" charset="0"/>
                <a:cs typeface="Arial" panose="020B0604020202020204" pitchFamily="34" charset="0"/>
              </a:rPr>
              <a:t>目次</a:t>
            </a:r>
            <a:r>
              <a:rPr spc="-10" dirty="0"/>
              <a:t>	</a:t>
            </a:r>
          </a:p>
        </p:txBody>
      </p:sp>
      <p:grpSp>
        <p:nvGrpSpPr>
          <p:cNvPr id="14" name="グループ化 13">
            <a:extLst>
              <a:ext uri="{FF2B5EF4-FFF2-40B4-BE49-F238E27FC236}">
                <a16:creationId xmlns:a16="http://schemas.microsoft.com/office/drawing/2014/main" id="{344065CC-9387-42BE-9CFA-FA6BC19216BC}"/>
              </a:ext>
            </a:extLst>
          </p:cNvPr>
          <p:cNvGrpSpPr/>
          <p:nvPr/>
        </p:nvGrpSpPr>
        <p:grpSpPr>
          <a:xfrm>
            <a:off x="325436" y="935068"/>
            <a:ext cx="6304915" cy="1163811"/>
            <a:chOff x="246888" y="867264"/>
            <a:chExt cx="6304915" cy="1163811"/>
          </a:xfrm>
        </p:grpSpPr>
        <p:grpSp>
          <p:nvGrpSpPr>
            <p:cNvPr id="4" name="object 4"/>
            <p:cNvGrpSpPr/>
            <p:nvPr/>
          </p:nvGrpSpPr>
          <p:grpSpPr>
            <a:xfrm>
              <a:off x="246888" y="1001267"/>
              <a:ext cx="6304915" cy="429895"/>
              <a:chOff x="246888" y="1001267"/>
              <a:chExt cx="6304915" cy="429895"/>
            </a:xfrm>
          </p:grpSpPr>
          <p:sp>
            <p:nvSpPr>
              <p:cNvPr id="5" name="object 5"/>
              <p:cNvSpPr/>
              <p:nvPr/>
            </p:nvSpPr>
            <p:spPr>
              <a:xfrm>
                <a:off x="253746" y="1008125"/>
                <a:ext cx="201295" cy="416559"/>
              </a:xfrm>
              <a:custGeom>
                <a:avLst/>
                <a:gdLst/>
                <a:ahLst/>
                <a:cxnLst/>
                <a:rect l="l" t="t" r="r" b="b"/>
                <a:pathLst>
                  <a:path w="201295" h="416559">
                    <a:moveTo>
                      <a:pt x="201168" y="0"/>
                    </a:moveTo>
                    <a:lnTo>
                      <a:pt x="0" y="0"/>
                    </a:lnTo>
                    <a:lnTo>
                      <a:pt x="0" y="416051"/>
                    </a:lnTo>
                    <a:lnTo>
                      <a:pt x="201168" y="416051"/>
                    </a:lnTo>
                    <a:lnTo>
                      <a:pt x="201168" y="0"/>
                    </a:lnTo>
                    <a:close/>
                  </a:path>
                </a:pathLst>
              </a:custGeom>
              <a:solidFill>
                <a:srgbClr val="2E5496"/>
              </a:solidFill>
            </p:spPr>
            <p:txBody>
              <a:bodyPr wrap="square" lIns="0" tIns="0" rIns="0" bIns="0" rtlCol="0"/>
              <a:lstStyle/>
              <a:p>
                <a:endParaRPr/>
              </a:p>
            </p:txBody>
          </p:sp>
          <p:sp>
            <p:nvSpPr>
              <p:cNvPr id="6" name="object 6"/>
              <p:cNvSpPr/>
              <p:nvPr/>
            </p:nvSpPr>
            <p:spPr>
              <a:xfrm>
                <a:off x="253746" y="1008125"/>
                <a:ext cx="201295" cy="416559"/>
              </a:xfrm>
              <a:custGeom>
                <a:avLst/>
                <a:gdLst/>
                <a:ahLst/>
                <a:cxnLst/>
                <a:rect l="l" t="t" r="r" b="b"/>
                <a:pathLst>
                  <a:path w="201295" h="416559">
                    <a:moveTo>
                      <a:pt x="0" y="416051"/>
                    </a:moveTo>
                    <a:lnTo>
                      <a:pt x="201168" y="416051"/>
                    </a:lnTo>
                    <a:lnTo>
                      <a:pt x="201168" y="0"/>
                    </a:lnTo>
                    <a:lnTo>
                      <a:pt x="0" y="0"/>
                    </a:lnTo>
                    <a:lnTo>
                      <a:pt x="0" y="416051"/>
                    </a:lnTo>
                    <a:close/>
                  </a:path>
                </a:pathLst>
              </a:custGeom>
              <a:ln w="13716">
                <a:solidFill>
                  <a:srgbClr val="2E5496"/>
                </a:solidFill>
              </a:ln>
            </p:spPr>
            <p:txBody>
              <a:bodyPr wrap="square" lIns="0" tIns="0" rIns="0" bIns="0" rtlCol="0"/>
              <a:lstStyle/>
              <a:p>
                <a:endParaRPr/>
              </a:p>
            </p:txBody>
          </p:sp>
          <p:sp>
            <p:nvSpPr>
              <p:cNvPr id="7" name="object 7"/>
              <p:cNvSpPr/>
              <p:nvPr/>
            </p:nvSpPr>
            <p:spPr>
              <a:xfrm>
                <a:off x="251460" y="1412747"/>
                <a:ext cx="6300470" cy="0"/>
              </a:xfrm>
              <a:custGeom>
                <a:avLst/>
                <a:gdLst/>
                <a:ahLst/>
                <a:cxnLst/>
                <a:rect l="l" t="t" r="r" b="b"/>
                <a:pathLst>
                  <a:path w="6300470">
                    <a:moveTo>
                      <a:pt x="0" y="0"/>
                    </a:moveTo>
                    <a:lnTo>
                      <a:pt x="6299962" y="0"/>
                    </a:lnTo>
                  </a:path>
                </a:pathLst>
              </a:custGeom>
              <a:ln w="27432">
                <a:solidFill>
                  <a:srgbClr val="2E5496"/>
                </a:solidFill>
              </a:ln>
            </p:spPr>
            <p:txBody>
              <a:bodyPr wrap="square" lIns="0" tIns="0" rIns="0" bIns="0" rtlCol="0"/>
              <a:lstStyle/>
              <a:p>
                <a:endParaRPr/>
              </a:p>
            </p:txBody>
          </p:sp>
        </p:grpSp>
        <p:sp>
          <p:nvSpPr>
            <p:cNvPr id="27" name="object 12">
              <a:extLst>
                <a:ext uri="{FF2B5EF4-FFF2-40B4-BE49-F238E27FC236}">
                  <a16:creationId xmlns:a16="http://schemas.microsoft.com/office/drawing/2014/main" id="{B314832C-6771-4C4B-922D-013FCD0988C2}"/>
                </a:ext>
              </a:extLst>
            </p:cNvPr>
            <p:cNvSpPr txBox="1"/>
            <p:nvPr/>
          </p:nvSpPr>
          <p:spPr>
            <a:xfrm>
              <a:off x="301752" y="867264"/>
              <a:ext cx="5307076" cy="509755"/>
            </a:xfrm>
            <a:prstGeom prst="rect">
              <a:avLst/>
            </a:prstGeom>
          </p:spPr>
          <p:txBody>
            <a:bodyPr vert="horz" wrap="square" lIns="0" tIns="139065" rIns="0" bIns="0" rtlCol="0">
              <a:spAutoFit/>
            </a:bodyPr>
            <a:lstStyle/>
            <a:p>
              <a:pPr marL="315595">
                <a:lnSpc>
                  <a:spcPct val="100000"/>
                </a:lnSpc>
                <a:spcBef>
                  <a:spcPts val="1095"/>
                </a:spcBef>
              </a:pPr>
              <a:r>
                <a:rPr sz="2400" b="1" dirty="0">
                  <a:solidFill>
                    <a:srgbClr val="2E5496"/>
                  </a:solidFill>
                  <a:latin typeface="Arial"/>
                  <a:cs typeface="Arial"/>
                </a:rPr>
                <a:t>1.</a:t>
              </a:r>
              <a:r>
                <a:rPr sz="2400" b="1" spc="-55" dirty="0">
                  <a:solidFill>
                    <a:srgbClr val="2E5496"/>
                  </a:solidFill>
                  <a:latin typeface="Arial"/>
                  <a:cs typeface="Arial"/>
                </a:rPr>
                <a:t> </a:t>
              </a:r>
              <a:r>
                <a:rPr sz="2400" b="1" spc="80" dirty="0">
                  <a:solidFill>
                    <a:srgbClr val="2E5496"/>
                  </a:solidFill>
                  <a:latin typeface="Arial" panose="020B0604020202020204" pitchFamily="34" charset="0"/>
                  <a:cs typeface="Arial" panose="020B0604020202020204" pitchFamily="34" charset="0"/>
                </a:rPr>
                <a:t>は</a:t>
              </a:r>
              <a:r>
                <a:rPr sz="2400" b="1" spc="45" dirty="0">
                  <a:solidFill>
                    <a:srgbClr val="2E5496"/>
                  </a:solidFill>
                  <a:latin typeface="Arial" panose="020B0604020202020204" pitchFamily="34" charset="0"/>
                  <a:cs typeface="Arial" panose="020B0604020202020204" pitchFamily="34" charset="0"/>
                </a:rPr>
                <a:t>じ</a:t>
              </a:r>
              <a:r>
                <a:rPr sz="2400" b="1" spc="10" dirty="0">
                  <a:solidFill>
                    <a:srgbClr val="2E5496"/>
                  </a:solidFill>
                  <a:latin typeface="Arial" panose="020B0604020202020204" pitchFamily="34" charset="0"/>
                  <a:cs typeface="Arial" panose="020B0604020202020204" pitchFamily="34" charset="0"/>
                </a:rPr>
                <a:t>めに</a:t>
              </a:r>
              <a:endParaRPr sz="2400" dirty="0">
                <a:latin typeface="Arial" panose="020B0604020202020204" pitchFamily="34" charset="0"/>
                <a:cs typeface="Arial" panose="020B0604020202020204" pitchFamily="34" charset="0"/>
              </a:endParaRPr>
            </a:p>
          </p:txBody>
        </p:sp>
        <p:sp>
          <p:nvSpPr>
            <p:cNvPr id="29" name="object 12">
              <a:extLst>
                <a:ext uri="{FF2B5EF4-FFF2-40B4-BE49-F238E27FC236}">
                  <a16:creationId xmlns:a16="http://schemas.microsoft.com/office/drawing/2014/main" id="{7E2BEFA9-6458-40A0-BD37-D91D18180963}"/>
                </a:ext>
              </a:extLst>
            </p:cNvPr>
            <p:cNvSpPr txBox="1"/>
            <p:nvPr/>
          </p:nvSpPr>
          <p:spPr>
            <a:xfrm>
              <a:off x="328993" y="1434309"/>
              <a:ext cx="5307076" cy="596766"/>
            </a:xfrm>
            <a:prstGeom prst="rect">
              <a:avLst/>
            </a:prstGeom>
          </p:spPr>
          <p:txBody>
            <a:bodyPr vert="horz" wrap="square" lIns="0" tIns="139065" rIns="0" bIns="0" rtlCol="0">
              <a:spAutoFit/>
            </a:bodyPr>
            <a:lstStyle/>
            <a:p>
              <a:pPr marL="353060" indent="-288925">
                <a:lnSpc>
                  <a:spcPct val="100000"/>
                </a:lnSpc>
                <a:spcBef>
                  <a:spcPts val="735"/>
                </a:spcBef>
                <a:buClr>
                  <a:srgbClr val="3E3E3E"/>
                </a:buClr>
                <a:buSzPct val="128571"/>
                <a:buFont typeface="Malgun Gothic"/>
                <a:buChar char="-"/>
                <a:tabLst>
                  <a:tab pos="353060" algn="l"/>
                  <a:tab pos="353695" algn="l"/>
                  <a:tab pos="627380" algn="l"/>
                </a:tabLst>
              </a:pPr>
              <a:r>
                <a:rPr sz="1400" dirty="0">
                  <a:latin typeface="Arial" panose="020B0604020202020204" pitchFamily="34" charset="0"/>
                  <a:cs typeface="Arial" panose="020B0604020202020204" pitchFamily="34" charset="0"/>
                </a:rPr>
                <a:t>1	</a:t>
              </a:r>
              <a:r>
                <a:rPr sz="1400" spc="35" dirty="0">
                  <a:latin typeface="Arial" panose="020B0604020202020204" pitchFamily="34" charset="0"/>
                  <a:cs typeface="Arial" panose="020B0604020202020204" pitchFamily="34" charset="0"/>
                </a:rPr>
                <a:t>ジンジ</a:t>
              </a:r>
              <a:r>
                <a:rPr sz="1400" dirty="0">
                  <a:latin typeface="Arial" panose="020B0604020202020204" pitchFamily="34" charset="0"/>
                  <a:cs typeface="Arial" panose="020B0604020202020204" pitchFamily="34" charset="0"/>
                </a:rPr>
                <a:t>ャーの推奨</a:t>
              </a:r>
              <a:r>
                <a:rPr sz="1400" spc="-35" dirty="0">
                  <a:latin typeface="Arial" panose="020B0604020202020204" pitchFamily="34" charset="0"/>
                  <a:cs typeface="Arial" panose="020B0604020202020204" pitchFamily="34" charset="0"/>
                </a:rPr>
                <a:t>環</a:t>
              </a:r>
              <a:r>
                <a:rPr sz="1400" dirty="0">
                  <a:latin typeface="Arial" panose="020B0604020202020204" pitchFamily="34" charset="0"/>
                  <a:cs typeface="Arial" panose="020B0604020202020204" pitchFamily="34" charset="0"/>
                </a:rPr>
                <a:t>境</a:t>
              </a:r>
            </a:p>
            <a:p>
              <a:pPr marL="353060" indent="-288925">
                <a:lnSpc>
                  <a:spcPts val="2145"/>
                </a:lnSpc>
                <a:buClr>
                  <a:srgbClr val="3E3E3E"/>
                </a:buClr>
                <a:buSzPct val="128571"/>
                <a:buFont typeface="Malgun Gothic"/>
                <a:buChar char="-"/>
                <a:tabLst>
                  <a:tab pos="353060" algn="l"/>
                  <a:tab pos="353695" algn="l"/>
                  <a:tab pos="627380" algn="l"/>
                </a:tabLst>
              </a:pPr>
              <a:r>
                <a:rPr sz="1400" dirty="0">
                  <a:latin typeface="Arial" panose="020B0604020202020204" pitchFamily="34" charset="0"/>
                  <a:cs typeface="Arial" panose="020B0604020202020204" pitchFamily="34" charset="0"/>
                </a:rPr>
                <a:t>2	</a:t>
              </a:r>
              <a:r>
                <a:rPr sz="1400" spc="40" dirty="0">
                  <a:latin typeface="Arial" panose="020B0604020202020204" pitchFamily="34" charset="0"/>
                  <a:cs typeface="Arial" panose="020B0604020202020204" pitchFamily="34" charset="0"/>
                </a:rPr>
                <a:t>ログイ</a:t>
              </a:r>
              <a:r>
                <a:rPr sz="1400" spc="5" dirty="0">
                  <a:latin typeface="Arial" panose="020B0604020202020204" pitchFamily="34" charset="0"/>
                  <a:cs typeface="Arial" panose="020B0604020202020204" pitchFamily="34" charset="0"/>
                </a:rPr>
                <a:t>ン方法</a:t>
              </a:r>
              <a:endParaRPr sz="1400" dirty="0">
                <a:latin typeface="Arial" panose="020B0604020202020204" pitchFamily="34" charset="0"/>
                <a:cs typeface="Arial" panose="020B0604020202020204" pitchFamily="34" charset="0"/>
              </a:endParaRPr>
            </a:p>
          </p:txBody>
        </p:sp>
      </p:grpSp>
      <p:grpSp>
        <p:nvGrpSpPr>
          <p:cNvPr id="13" name="グループ化 12">
            <a:extLst>
              <a:ext uri="{FF2B5EF4-FFF2-40B4-BE49-F238E27FC236}">
                <a16:creationId xmlns:a16="http://schemas.microsoft.com/office/drawing/2014/main" id="{C117D0CA-523B-470E-9AEC-117D62D7DC18}"/>
              </a:ext>
            </a:extLst>
          </p:cNvPr>
          <p:cNvGrpSpPr/>
          <p:nvPr/>
        </p:nvGrpSpPr>
        <p:grpSpPr>
          <a:xfrm>
            <a:off x="325309" y="2450511"/>
            <a:ext cx="6304915" cy="2761924"/>
            <a:chOff x="196595" y="2729123"/>
            <a:chExt cx="6304915" cy="2761924"/>
          </a:xfrm>
        </p:grpSpPr>
        <p:sp>
          <p:nvSpPr>
            <p:cNvPr id="28" name="object 12">
              <a:extLst>
                <a:ext uri="{FF2B5EF4-FFF2-40B4-BE49-F238E27FC236}">
                  <a16:creationId xmlns:a16="http://schemas.microsoft.com/office/drawing/2014/main" id="{4849A5E4-DC5B-4747-B41A-40CE74D73C06}"/>
                </a:ext>
              </a:extLst>
            </p:cNvPr>
            <p:cNvSpPr txBox="1"/>
            <p:nvPr/>
          </p:nvSpPr>
          <p:spPr>
            <a:xfrm>
              <a:off x="354393" y="3303910"/>
              <a:ext cx="5307076" cy="2187137"/>
            </a:xfrm>
            <a:prstGeom prst="rect">
              <a:avLst/>
            </a:prstGeom>
          </p:spPr>
          <p:txBody>
            <a:bodyPr vert="horz" wrap="square" lIns="0" tIns="139065" rIns="0" bIns="0" rtlCol="0">
              <a:spAutoFit/>
            </a:bodyPr>
            <a:lstStyle/>
            <a:p>
              <a:pPr marL="300990" indent="-288925">
                <a:lnSpc>
                  <a:spcPct val="100000"/>
                </a:lnSpc>
                <a:spcBef>
                  <a:spcPts val="695"/>
                </a:spcBef>
                <a:buClr>
                  <a:srgbClr val="3E3E3E"/>
                </a:buClr>
                <a:buSzPct val="128571"/>
                <a:buFont typeface="Malgun Gothic"/>
                <a:buChar char="-"/>
                <a:tabLst>
                  <a:tab pos="300355" algn="l"/>
                  <a:tab pos="301625" algn="l"/>
                  <a:tab pos="574675" algn="l"/>
                </a:tabLst>
              </a:pPr>
              <a:r>
                <a:rPr lang="en-US" altLang="ja-JP" sz="1400" dirty="0">
                  <a:latin typeface="Arial" panose="020B0604020202020204" pitchFamily="34" charset="0"/>
                  <a:cs typeface="Arial" panose="020B0604020202020204" pitchFamily="34" charset="0"/>
                </a:rPr>
                <a:t>1</a:t>
              </a:r>
              <a:r>
                <a:rPr lang="ja-JP" altLang="en-US" sz="1400" dirty="0">
                  <a:latin typeface="Arial" panose="020B0604020202020204" pitchFamily="34" charset="0"/>
                  <a:cs typeface="Arial" panose="020B0604020202020204" pitchFamily="34" charset="0"/>
                </a:rPr>
                <a:t>　メニュー紹介</a:t>
              </a:r>
              <a:endParaRPr lang="en-US" altLang="ja-JP" sz="1400" dirty="0">
                <a:latin typeface="Arial" panose="020B0604020202020204" pitchFamily="34" charset="0"/>
                <a:cs typeface="Arial" panose="020B0604020202020204" pitchFamily="34" charset="0"/>
              </a:endParaRPr>
            </a:p>
            <a:p>
              <a:pPr marL="300990" indent="-288925">
                <a:lnSpc>
                  <a:spcPct val="100000"/>
                </a:lnSpc>
                <a:spcBef>
                  <a:spcPts val="695"/>
                </a:spcBef>
                <a:buClr>
                  <a:srgbClr val="3E3E3E"/>
                </a:buClr>
                <a:buSzPct val="128571"/>
                <a:buFont typeface="Malgun Gothic"/>
                <a:buChar char="-"/>
                <a:tabLst>
                  <a:tab pos="300355" algn="l"/>
                  <a:tab pos="301625" algn="l"/>
                  <a:tab pos="574675" algn="l"/>
                </a:tabLst>
              </a:pPr>
              <a:r>
                <a:rPr lang="en-US" altLang="ja-JP" sz="1400" dirty="0">
                  <a:latin typeface="Arial" panose="020B0604020202020204" pitchFamily="34" charset="0"/>
                  <a:cs typeface="Arial" panose="020B0604020202020204" pitchFamily="34" charset="0"/>
                </a:rPr>
                <a:t>2</a:t>
              </a:r>
              <a:r>
                <a:rPr lang="ja-JP" altLang="en-US" sz="1400" dirty="0">
                  <a:latin typeface="Arial" panose="020B0604020202020204" pitchFamily="34" charset="0"/>
                  <a:cs typeface="Arial" panose="020B0604020202020204" pitchFamily="34" charset="0"/>
                </a:rPr>
                <a:t>　申請の提出方法</a:t>
              </a:r>
              <a:endParaRPr lang="en-US" altLang="ja-JP" sz="1400" dirty="0">
                <a:latin typeface="Arial" panose="020B0604020202020204" pitchFamily="34" charset="0"/>
                <a:cs typeface="Arial" panose="020B0604020202020204" pitchFamily="34" charset="0"/>
              </a:endParaRPr>
            </a:p>
            <a:p>
              <a:pPr marL="300990" indent="-288925">
                <a:lnSpc>
                  <a:spcPct val="100000"/>
                </a:lnSpc>
                <a:spcBef>
                  <a:spcPts val="695"/>
                </a:spcBef>
                <a:buClr>
                  <a:srgbClr val="3E3E3E"/>
                </a:buClr>
                <a:buSzPct val="128571"/>
                <a:buFont typeface="Malgun Gothic"/>
                <a:buChar char="-"/>
                <a:tabLst>
                  <a:tab pos="300355" algn="l"/>
                  <a:tab pos="301625" algn="l"/>
                  <a:tab pos="574675" algn="l"/>
                </a:tabLst>
              </a:pPr>
              <a:r>
                <a:rPr lang="en-US" altLang="ja-JP" sz="1400" spc="35" dirty="0">
                  <a:latin typeface="Arial" panose="020B0604020202020204" pitchFamily="34" charset="0"/>
                  <a:cs typeface="Arial" panose="020B0604020202020204" pitchFamily="34" charset="0"/>
                </a:rPr>
                <a:t>3</a:t>
              </a:r>
              <a:r>
                <a:rPr lang="ja-JP" altLang="en-US" sz="1400" spc="35" dirty="0">
                  <a:latin typeface="Arial" panose="020B0604020202020204" pitchFamily="34" charset="0"/>
                  <a:cs typeface="Arial" panose="020B0604020202020204" pitchFamily="34" charset="0"/>
                </a:rPr>
                <a:t>　</a:t>
              </a:r>
              <a:r>
                <a:rPr lang="en-US" altLang="ja-JP" sz="1400" spc="35" dirty="0">
                  <a:latin typeface="Arial" panose="020B0604020202020204" pitchFamily="34" charset="0"/>
                  <a:cs typeface="Arial" panose="020B0604020202020204" pitchFamily="34" charset="0"/>
                </a:rPr>
                <a:t>IC</a:t>
              </a:r>
              <a:r>
                <a:rPr lang="ja-JP" altLang="en-US" sz="1400" spc="35" dirty="0">
                  <a:latin typeface="Arial" panose="020B0604020202020204" pitchFamily="34" charset="0"/>
                  <a:cs typeface="Arial" panose="020B0604020202020204" pitchFamily="34" charset="0"/>
                </a:rPr>
                <a:t>カード履歴を利用した申請</a:t>
              </a:r>
              <a:endParaRPr lang="en-US" altLang="ja-JP" sz="1400" spc="35" dirty="0">
                <a:latin typeface="Arial" panose="020B0604020202020204" pitchFamily="34" charset="0"/>
                <a:cs typeface="Arial" panose="020B0604020202020204" pitchFamily="34" charset="0"/>
              </a:endParaRPr>
            </a:p>
            <a:p>
              <a:pPr marL="300990" indent="-288925">
                <a:lnSpc>
                  <a:spcPct val="100000"/>
                </a:lnSpc>
                <a:spcBef>
                  <a:spcPts val="695"/>
                </a:spcBef>
                <a:buClr>
                  <a:srgbClr val="3E3E3E"/>
                </a:buClr>
                <a:buSzPct val="128571"/>
                <a:buFont typeface="Malgun Gothic"/>
                <a:buChar char="-"/>
                <a:tabLst>
                  <a:tab pos="300355" algn="l"/>
                  <a:tab pos="301625" algn="l"/>
                  <a:tab pos="574675" algn="l"/>
                </a:tabLst>
              </a:pPr>
              <a:r>
                <a:rPr lang="en-US" altLang="ja-JP" sz="1400" spc="35" dirty="0">
                  <a:latin typeface="Arial" panose="020B0604020202020204" pitchFamily="34" charset="0"/>
                  <a:cs typeface="Arial" panose="020B0604020202020204" pitchFamily="34" charset="0"/>
                </a:rPr>
                <a:t>4</a:t>
              </a:r>
              <a:r>
                <a:rPr lang="ja-JP" altLang="en-US" sz="1400" spc="35" dirty="0">
                  <a:latin typeface="Arial" panose="020B0604020202020204" pitchFamily="34" charset="0"/>
                  <a:cs typeface="Arial" panose="020B0604020202020204" pitchFamily="34" charset="0"/>
                </a:rPr>
                <a:t>　</a:t>
              </a:r>
              <a:r>
                <a:rPr lang="en-US" altLang="ja-JP" sz="1400" spc="35" dirty="0">
                  <a:latin typeface="Arial" panose="020B0604020202020204" pitchFamily="34" charset="0"/>
                  <a:cs typeface="Arial" panose="020B0604020202020204" pitchFamily="34" charset="0"/>
                </a:rPr>
                <a:t>AI-OCR</a:t>
              </a:r>
              <a:r>
                <a:rPr lang="ja-JP" altLang="en-US" sz="1400" spc="35" dirty="0">
                  <a:latin typeface="Arial" panose="020B0604020202020204" pitchFamily="34" charset="0"/>
                  <a:cs typeface="Arial" panose="020B0604020202020204" pitchFamily="34" charset="0"/>
                </a:rPr>
                <a:t>機能を利用した申請</a:t>
              </a:r>
              <a:endParaRPr lang="en-US" altLang="ja-JP" sz="1400" spc="35" dirty="0">
                <a:latin typeface="Arial" panose="020B0604020202020204" pitchFamily="34" charset="0"/>
                <a:cs typeface="Arial" panose="020B0604020202020204" pitchFamily="34" charset="0"/>
              </a:endParaRPr>
            </a:p>
            <a:p>
              <a:pPr marL="300990" indent="-288925">
                <a:lnSpc>
                  <a:spcPct val="100000"/>
                </a:lnSpc>
                <a:spcBef>
                  <a:spcPts val="695"/>
                </a:spcBef>
                <a:buClr>
                  <a:srgbClr val="3E3E3E"/>
                </a:buClr>
                <a:buSzPct val="128571"/>
                <a:buFont typeface="Malgun Gothic"/>
                <a:buChar char="-"/>
                <a:tabLst>
                  <a:tab pos="300355" algn="l"/>
                  <a:tab pos="301625" algn="l"/>
                  <a:tab pos="574675" algn="l"/>
                </a:tabLst>
              </a:pPr>
              <a:r>
                <a:rPr lang="en-US" altLang="ja-JP" sz="1400" spc="35" dirty="0">
                  <a:latin typeface="Arial" panose="020B0604020202020204" pitchFamily="34" charset="0"/>
                  <a:cs typeface="Arial" panose="020B0604020202020204" pitchFamily="34" charset="0"/>
                </a:rPr>
                <a:t>5</a:t>
              </a:r>
              <a:r>
                <a:rPr lang="ja-JP" altLang="en-US" sz="1400" spc="35" dirty="0">
                  <a:latin typeface="Arial" panose="020B0604020202020204" pitchFamily="34" charset="0"/>
                  <a:cs typeface="Arial" panose="020B0604020202020204" pitchFamily="34" charset="0"/>
                </a:rPr>
                <a:t>　申請時の注意事項</a:t>
              </a:r>
              <a:endParaRPr lang="en-US" altLang="ja-JP" sz="1400" spc="35" dirty="0">
                <a:latin typeface="Arial" panose="020B0604020202020204" pitchFamily="34" charset="0"/>
                <a:cs typeface="Arial" panose="020B0604020202020204" pitchFamily="34" charset="0"/>
              </a:endParaRPr>
            </a:p>
            <a:p>
              <a:pPr marL="300990" indent="-288925">
                <a:lnSpc>
                  <a:spcPct val="100000"/>
                </a:lnSpc>
                <a:spcBef>
                  <a:spcPts val="695"/>
                </a:spcBef>
                <a:buClr>
                  <a:srgbClr val="3E3E3E"/>
                </a:buClr>
                <a:buSzPct val="128571"/>
                <a:buFont typeface="Malgun Gothic"/>
                <a:buChar char="-"/>
                <a:tabLst>
                  <a:tab pos="300355" algn="l"/>
                  <a:tab pos="301625" algn="l"/>
                  <a:tab pos="574675" algn="l"/>
                </a:tabLst>
              </a:pPr>
              <a:r>
                <a:rPr lang="en-US" altLang="ja-JP" sz="1400" spc="35" dirty="0">
                  <a:latin typeface="Arial" panose="020B0604020202020204" pitchFamily="34" charset="0"/>
                  <a:cs typeface="Arial" panose="020B0604020202020204" pitchFamily="34" charset="0"/>
                </a:rPr>
                <a:t>6</a:t>
              </a:r>
              <a:r>
                <a:rPr lang="ja-JP" altLang="en-US" sz="1400" spc="35" dirty="0">
                  <a:latin typeface="Arial" panose="020B0604020202020204" pitchFamily="34" charset="0"/>
                  <a:cs typeface="Arial" panose="020B0604020202020204" pitchFamily="34" charset="0"/>
                </a:rPr>
                <a:t>　申請の確認方法</a:t>
              </a:r>
              <a:endParaRPr lang="en-US" altLang="ja-JP" sz="1400" spc="35" dirty="0">
                <a:latin typeface="Arial" panose="020B0604020202020204" pitchFamily="34" charset="0"/>
                <a:cs typeface="Arial" panose="020B0604020202020204" pitchFamily="34" charset="0"/>
              </a:endParaRPr>
            </a:p>
            <a:p>
              <a:pPr marL="300990" indent="-288925">
                <a:lnSpc>
                  <a:spcPct val="100000"/>
                </a:lnSpc>
                <a:spcBef>
                  <a:spcPts val="695"/>
                </a:spcBef>
                <a:buClr>
                  <a:srgbClr val="3E3E3E"/>
                </a:buClr>
                <a:buSzPct val="128571"/>
                <a:buFont typeface="Malgun Gothic"/>
                <a:buChar char="-"/>
                <a:tabLst>
                  <a:tab pos="300355" algn="l"/>
                  <a:tab pos="301625" algn="l"/>
                  <a:tab pos="574675" algn="l"/>
                </a:tabLst>
              </a:pPr>
              <a:r>
                <a:rPr lang="en-US" altLang="ja-JP" sz="1400" spc="35" dirty="0">
                  <a:latin typeface="Arial" panose="020B0604020202020204" pitchFamily="34" charset="0"/>
                  <a:cs typeface="Arial" panose="020B0604020202020204" pitchFamily="34" charset="0"/>
                </a:rPr>
                <a:t>7</a:t>
              </a:r>
              <a:r>
                <a:rPr lang="ja-JP" altLang="en-US" sz="1400" spc="35" dirty="0">
                  <a:latin typeface="Arial" panose="020B0604020202020204" pitchFamily="34" charset="0"/>
                  <a:cs typeface="Arial" panose="020B0604020202020204" pitchFamily="34" charset="0"/>
                </a:rPr>
                <a:t>　通知の確認方法</a:t>
              </a:r>
              <a:endParaRPr lang="en-US" altLang="ja-JP" sz="1400" spc="35" dirty="0">
                <a:latin typeface="Arial" panose="020B0604020202020204" pitchFamily="34" charset="0"/>
                <a:cs typeface="Arial" panose="020B0604020202020204" pitchFamily="34" charset="0"/>
              </a:endParaRPr>
            </a:p>
          </p:txBody>
        </p:sp>
        <p:grpSp>
          <p:nvGrpSpPr>
            <p:cNvPr id="12" name="グループ化 11">
              <a:extLst>
                <a:ext uri="{FF2B5EF4-FFF2-40B4-BE49-F238E27FC236}">
                  <a16:creationId xmlns:a16="http://schemas.microsoft.com/office/drawing/2014/main" id="{D88F39EC-87DC-4EB2-8EAC-0B095C2237D2}"/>
                </a:ext>
              </a:extLst>
            </p:cNvPr>
            <p:cNvGrpSpPr/>
            <p:nvPr/>
          </p:nvGrpSpPr>
          <p:grpSpPr>
            <a:xfrm>
              <a:off x="196595" y="2729123"/>
              <a:ext cx="6304915" cy="509755"/>
              <a:chOff x="196595" y="2729123"/>
              <a:chExt cx="6304915" cy="509755"/>
            </a:xfrm>
          </p:grpSpPr>
          <p:grpSp>
            <p:nvGrpSpPr>
              <p:cNvPr id="8" name="object 8"/>
              <p:cNvGrpSpPr/>
              <p:nvPr/>
            </p:nvGrpSpPr>
            <p:grpSpPr>
              <a:xfrm>
                <a:off x="196595" y="2807207"/>
                <a:ext cx="6304915" cy="429895"/>
                <a:chOff x="196595" y="2807207"/>
                <a:chExt cx="6304915" cy="429895"/>
              </a:xfrm>
            </p:grpSpPr>
            <p:sp>
              <p:nvSpPr>
                <p:cNvPr id="9" name="object 9"/>
                <p:cNvSpPr/>
                <p:nvPr/>
              </p:nvSpPr>
              <p:spPr>
                <a:xfrm>
                  <a:off x="203453" y="2814065"/>
                  <a:ext cx="196850" cy="416559"/>
                </a:xfrm>
                <a:custGeom>
                  <a:avLst/>
                  <a:gdLst/>
                  <a:ahLst/>
                  <a:cxnLst/>
                  <a:rect l="l" t="t" r="r" b="b"/>
                  <a:pathLst>
                    <a:path w="196850" h="416560">
                      <a:moveTo>
                        <a:pt x="196596" y="0"/>
                      </a:moveTo>
                      <a:lnTo>
                        <a:pt x="0" y="0"/>
                      </a:lnTo>
                      <a:lnTo>
                        <a:pt x="0" y="416051"/>
                      </a:lnTo>
                      <a:lnTo>
                        <a:pt x="196596" y="416051"/>
                      </a:lnTo>
                      <a:lnTo>
                        <a:pt x="196596" y="0"/>
                      </a:lnTo>
                      <a:close/>
                    </a:path>
                  </a:pathLst>
                </a:custGeom>
                <a:solidFill>
                  <a:srgbClr val="2E5496"/>
                </a:solidFill>
              </p:spPr>
              <p:txBody>
                <a:bodyPr wrap="square" lIns="0" tIns="0" rIns="0" bIns="0" rtlCol="0"/>
                <a:lstStyle/>
                <a:p>
                  <a:endParaRPr/>
                </a:p>
              </p:txBody>
            </p:sp>
            <p:sp>
              <p:nvSpPr>
                <p:cNvPr id="10" name="object 10"/>
                <p:cNvSpPr/>
                <p:nvPr/>
              </p:nvSpPr>
              <p:spPr>
                <a:xfrm>
                  <a:off x="203453" y="2814065"/>
                  <a:ext cx="196850" cy="416559"/>
                </a:xfrm>
                <a:custGeom>
                  <a:avLst/>
                  <a:gdLst/>
                  <a:ahLst/>
                  <a:cxnLst/>
                  <a:rect l="l" t="t" r="r" b="b"/>
                  <a:pathLst>
                    <a:path w="196850" h="416560">
                      <a:moveTo>
                        <a:pt x="0" y="416051"/>
                      </a:moveTo>
                      <a:lnTo>
                        <a:pt x="196596" y="416051"/>
                      </a:lnTo>
                      <a:lnTo>
                        <a:pt x="196596" y="0"/>
                      </a:lnTo>
                      <a:lnTo>
                        <a:pt x="0" y="0"/>
                      </a:lnTo>
                      <a:lnTo>
                        <a:pt x="0" y="416051"/>
                      </a:lnTo>
                      <a:close/>
                    </a:path>
                  </a:pathLst>
                </a:custGeom>
                <a:ln w="13716">
                  <a:solidFill>
                    <a:srgbClr val="2E5496"/>
                  </a:solidFill>
                </a:ln>
              </p:spPr>
              <p:txBody>
                <a:bodyPr wrap="square" lIns="0" tIns="0" rIns="0" bIns="0" rtlCol="0"/>
                <a:lstStyle/>
                <a:p>
                  <a:endParaRPr/>
                </a:p>
              </p:txBody>
            </p:sp>
            <p:sp>
              <p:nvSpPr>
                <p:cNvPr id="11" name="object 11"/>
                <p:cNvSpPr/>
                <p:nvPr/>
              </p:nvSpPr>
              <p:spPr>
                <a:xfrm>
                  <a:off x="201167" y="3214115"/>
                  <a:ext cx="6300470" cy="0"/>
                </a:xfrm>
                <a:custGeom>
                  <a:avLst/>
                  <a:gdLst/>
                  <a:ahLst/>
                  <a:cxnLst/>
                  <a:rect l="l" t="t" r="r" b="b"/>
                  <a:pathLst>
                    <a:path w="6300470">
                      <a:moveTo>
                        <a:pt x="0" y="0"/>
                      </a:moveTo>
                      <a:lnTo>
                        <a:pt x="6299962" y="0"/>
                      </a:lnTo>
                    </a:path>
                  </a:pathLst>
                </a:custGeom>
                <a:ln w="27432">
                  <a:solidFill>
                    <a:srgbClr val="2E5496"/>
                  </a:solidFill>
                </a:ln>
              </p:spPr>
              <p:txBody>
                <a:bodyPr wrap="square" lIns="0" tIns="0" rIns="0" bIns="0" rtlCol="0"/>
                <a:lstStyle/>
                <a:p>
                  <a:endParaRPr/>
                </a:p>
              </p:txBody>
            </p:sp>
          </p:grpSp>
          <p:sp>
            <p:nvSpPr>
              <p:cNvPr id="30" name="object 12">
                <a:extLst>
                  <a:ext uri="{FF2B5EF4-FFF2-40B4-BE49-F238E27FC236}">
                    <a16:creationId xmlns:a16="http://schemas.microsoft.com/office/drawing/2014/main" id="{308F88DD-158E-4A5A-959B-82DCAEF6EF6C}"/>
                  </a:ext>
                </a:extLst>
              </p:cNvPr>
              <p:cNvSpPr txBox="1"/>
              <p:nvPr/>
            </p:nvSpPr>
            <p:spPr>
              <a:xfrm>
                <a:off x="301878" y="2729123"/>
                <a:ext cx="5307076" cy="509755"/>
              </a:xfrm>
              <a:prstGeom prst="rect">
                <a:avLst/>
              </a:prstGeom>
            </p:spPr>
            <p:txBody>
              <a:bodyPr vert="horz" wrap="square" lIns="0" tIns="139065" rIns="0" bIns="0" rtlCol="0">
                <a:spAutoFit/>
              </a:bodyPr>
              <a:lstStyle/>
              <a:p>
                <a:pPr marL="263525">
                  <a:lnSpc>
                    <a:spcPct val="100000"/>
                  </a:lnSpc>
                  <a:spcBef>
                    <a:spcPts val="5"/>
                  </a:spcBef>
                </a:pPr>
                <a:r>
                  <a:rPr sz="2400" b="1" dirty="0">
                    <a:solidFill>
                      <a:srgbClr val="2E5496"/>
                    </a:solidFill>
                    <a:latin typeface="Arial" panose="020B0604020202020204" pitchFamily="34" charset="0"/>
                    <a:cs typeface="Arial" panose="020B0604020202020204" pitchFamily="34" charset="0"/>
                  </a:rPr>
                  <a:t>2.</a:t>
                </a:r>
                <a:r>
                  <a:rPr sz="2400" b="1" spc="-65" dirty="0">
                    <a:solidFill>
                      <a:srgbClr val="2E5496"/>
                    </a:solidFill>
                    <a:latin typeface="Arial" panose="020B0604020202020204" pitchFamily="34" charset="0"/>
                    <a:cs typeface="Arial" panose="020B0604020202020204" pitchFamily="34" charset="0"/>
                  </a:rPr>
                  <a:t> </a:t>
                </a:r>
                <a:r>
                  <a:rPr lang="ja-JP" altLang="en-US" sz="2400" b="1" spc="-65" dirty="0">
                    <a:solidFill>
                      <a:srgbClr val="2E5496"/>
                    </a:solidFill>
                    <a:latin typeface="Arial" panose="020B0604020202020204" pitchFamily="34" charset="0"/>
                    <a:cs typeface="Arial" panose="020B0604020202020204" pitchFamily="34" charset="0"/>
                  </a:rPr>
                  <a:t>申請方法（</a:t>
                </a:r>
                <a:r>
                  <a:rPr lang="en-US" altLang="ja-JP" sz="2400" b="1" spc="-65" dirty="0">
                    <a:solidFill>
                      <a:srgbClr val="2E5496"/>
                    </a:solidFill>
                    <a:latin typeface="Arial" panose="020B0604020202020204" pitchFamily="34" charset="0"/>
                    <a:cs typeface="Arial" panose="020B0604020202020204" pitchFamily="34" charset="0"/>
                  </a:rPr>
                  <a:t>PC)</a:t>
                </a:r>
                <a:r>
                  <a:rPr lang="ja-JP" altLang="en-US" sz="2400" b="1" spc="-65" dirty="0">
                    <a:solidFill>
                      <a:srgbClr val="2E5496"/>
                    </a:solidFill>
                    <a:latin typeface="Arial" panose="020B0604020202020204" pitchFamily="34" charset="0"/>
                    <a:cs typeface="Arial" panose="020B0604020202020204" pitchFamily="34" charset="0"/>
                  </a:rPr>
                  <a:t>　</a:t>
                </a:r>
                <a:endParaRPr sz="2400" dirty="0">
                  <a:latin typeface="Arial" panose="020B0604020202020204" pitchFamily="34" charset="0"/>
                  <a:cs typeface="Arial" panose="020B0604020202020204" pitchFamily="34" charset="0"/>
                </a:endParaRPr>
              </a:p>
            </p:txBody>
          </p:sp>
        </p:grpSp>
      </p:grpSp>
      <p:sp>
        <p:nvSpPr>
          <p:cNvPr id="39" name="object 12">
            <a:extLst>
              <a:ext uri="{FF2B5EF4-FFF2-40B4-BE49-F238E27FC236}">
                <a16:creationId xmlns:a16="http://schemas.microsoft.com/office/drawing/2014/main" id="{31F52831-9AEE-4D09-A489-CE59D947A05A}"/>
              </a:ext>
            </a:extLst>
          </p:cNvPr>
          <p:cNvSpPr txBox="1"/>
          <p:nvPr/>
        </p:nvSpPr>
        <p:spPr>
          <a:xfrm>
            <a:off x="329754" y="8177618"/>
            <a:ext cx="6131560" cy="1151597"/>
          </a:xfrm>
          <a:prstGeom prst="rect">
            <a:avLst/>
          </a:prstGeom>
          <a:ln w="27431">
            <a:solidFill>
              <a:srgbClr val="EC7C30"/>
            </a:solidFill>
          </a:ln>
        </p:spPr>
        <p:txBody>
          <a:bodyPr vert="horz" wrap="square" lIns="0" tIns="96520" rIns="0" bIns="0" rtlCol="0">
            <a:spAutoFit/>
          </a:bodyPr>
          <a:lstStyle/>
          <a:p>
            <a:pPr marL="92075">
              <a:lnSpc>
                <a:spcPct val="100000"/>
              </a:lnSpc>
              <a:spcBef>
                <a:spcPts val="760"/>
              </a:spcBef>
            </a:pPr>
            <a:r>
              <a:rPr sz="1400" b="1" spc="5" dirty="0" err="1">
                <a:solidFill>
                  <a:srgbClr val="3A3838"/>
                </a:solidFill>
                <a:latin typeface="Arial" panose="020B0604020202020204" pitchFamily="34" charset="0"/>
                <a:cs typeface="Arial" panose="020B0604020202020204" pitchFamily="34" charset="0"/>
              </a:rPr>
              <a:t>ご注意</a:t>
            </a:r>
            <a:endParaRPr lang="en-US" sz="1400" b="1" spc="5" dirty="0">
              <a:latin typeface="Arial" panose="020B0604020202020204" pitchFamily="34" charset="0"/>
              <a:cs typeface="Arial" panose="020B0604020202020204" pitchFamily="34" charset="0"/>
            </a:endParaRPr>
          </a:p>
          <a:p>
            <a:pPr marL="92075">
              <a:lnSpc>
                <a:spcPct val="100000"/>
              </a:lnSpc>
              <a:spcBef>
                <a:spcPts val="760"/>
              </a:spcBef>
            </a:pPr>
            <a:r>
              <a:rPr lang="ja-JP" altLang="en-US" sz="1400" dirty="0">
                <a:solidFill>
                  <a:srgbClr val="3A3838"/>
                </a:solidFill>
                <a:latin typeface="Arial" panose="020B0604020202020204" pitchFamily="34" charset="0"/>
                <a:cs typeface="Arial" panose="020B0604020202020204" pitchFamily="34" charset="0"/>
              </a:rPr>
              <a:t>ご契約プランや</a:t>
            </a:r>
            <a:r>
              <a:rPr sz="1400" dirty="0" err="1">
                <a:solidFill>
                  <a:srgbClr val="3A3838"/>
                </a:solidFill>
                <a:latin typeface="Arial" panose="020B0604020202020204" pitchFamily="34" charset="0"/>
                <a:cs typeface="Arial" panose="020B0604020202020204" pitchFamily="34" charset="0"/>
              </a:rPr>
              <a:t>管理者設</a:t>
            </a:r>
            <a:r>
              <a:rPr sz="1400" spc="-10" dirty="0" err="1">
                <a:solidFill>
                  <a:srgbClr val="3A3838"/>
                </a:solidFill>
                <a:latin typeface="Arial" panose="020B0604020202020204" pitchFamily="34" charset="0"/>
                <a:cs typeface="Arial" panose="020B0604020202020204" pitchFamily="34" charset="0"/>
              </a:rPr>
              <a:t>定</a:t>
            </a:r>
            <a:r>
              <a:rPr sz="1400" dirty="0" err="1">
                <a:solidFill>
                  <a:srgbClr val="3A3838"/>
                </a:solidFill>
                <a:latin typeface="Arial" panose="020B0604020202020204" pitchFamily="34" charset="0"/>
                <a:cs typeface="Arial" panose="020B0604020202020204" pitchFamily="34" charset="0"/>
              </a:rPr>
              <a:t>により</a:t>
            </a:r>
            <a:r>
              <a:rPr sz="1400" dirty="0">
                <a:solidFill>
                  <a:srgbClr val="3A3838"/>
                </a:solidFill>
                <a:latin typeface="Arial" panose="020B0604020202020204" pitchFamily="34" charset="0"/>
                <a:cs typeface="Arial" panose="020B0604020202020204" pitchFamily="34" charset="0"/>
              </a:rPr>
              <a:t>、</a:t>
            </a:r>
            <a:br>
              <a:rPr lang="en-US" sz="1400" dirty="0">
                <a:solidFill>
                  <a:srgbClr val="3A3838"/>
                </a:solidFill>
                <a:latin typeface="Arial" panose="020B0604020202020204" pitchFamily="34" charset="0"/>
                <a:cs typeface="Arial" panose="020B0604020202020204" pitchFamily="34" charset="0"/>
              </a:rPr>
            </a:br>
            <a:r>
              <a:rPr sz="1400" dirty="0" err="1">
                <a:solidFill>
                  <a:srgbClr val="3A3838"/>
                </a:solidFill>
                <a:latin typeface="Arial" panose="020B0604020202020204" pitchFamily="34" charset="0"/>
                <a:cs typeface="Arial" panose="020B0604020202020204" pitchFamily="34" charset="0"/>
              </a:rPr>
              <a:t>マニュ</a:t>
            </a:r>
            <a:r>
              <a:rPr sz="1400" spc="-40" dirty="0" err="1">
                <a:solidFill>
                  <a:srgbClr val="3A3838"/>
                </a:solidFill>
                <a:latin typeface="Arial" panose="020B0604020202020204" pitchFamily="34" charset="0"/>
                <a:cs typeface="Arial" panose="020B0604020202020204" pitchFamily="34" charset="0"/>
              </a:rPr>
              <a:t>ア</a:t>
            </a:r>
            <a:r>
              <a:rPr sz="1400" dirty="0" err="1">
                <a:solidFill>
                  <a:srgbClr val="3A3838"/>
                </a:solidFill>
                <a:latin typeface="Arial" panose="020B0604020202020204" pitchFamily="34" charset="0"/>
                <a:cs typeface="Arial" panose="020B0604020202020204" pitchFamily="34" charset="0"/>
              </a:rPr>
              <a:t>ルの画像と実際の</a:t>
            </a:r>
            <a:r>
              <a:rPr sz="1400" spc="-40" dirty="0" err="1">
                <a:solidFill>
                  <a:srgbClr val="3A3838"/>
                </a:solidFill>
                <a:latin typeface="Arial" panose="020B0604020202020204" pitchFamily="34" charset="0"/>
                <a:cs typeface="Arial" panose="020B0604020202020204" pitchFamily="34" charset="0"/>
              </a:rPr>
              <a:t>画</a:t>
            </a:r>
            <a:r>
              <a:rPr sz="1400" dirty="0" err="1">
                <a:solidFill>
                  <a:srgbClr val="3A3838"/>
                </a:solidFill>
                <a:latin typeface="Arial" panose="020B0604020202020204" pitchFamily="34" charset="0"/>
                <a:cs typeface="Arial" panose="020B0604020202020204" pitchFamily="34" charset="0"/>
              </a:rPr>
              <a:t>面表示</a:t>
            </a:r>
            <a:r>
              <a:rPr sz="1400" spc="-40" dirty="0" err="1">
                <a:solidFill>
                  <a:srgbClr val="3A3838"/>
                </a:solidFill>
                <a:latin typeface="Arial" panose="020B0604020202020204" pitchFamily="34" charset="0"/>
                <a:cs typeface="Arial" panose="020B0604020202020204" pitchFamily="34" charset="0"/>
              </a:rPr>
              <a:t>が</a:t>
            </a:r>
            <a:r>
              <a:rPr sz="1400" dirty="0" err="1">
                <a:solidFill>
                  <a:srgbClr val="3A3838"/>
                </a:solidFill>
                <a:latin typeface="Arial" panose="020B0604020202020204" pitchFamily="34" charset="0"/>
                <a:cs typeface="Arial" panose="020B0604020202020204" pitchFamily="34" charset="0"/>
              </a:rPr>
              <a:t>異なる場合が</a:t>
            </a:r>
            <a:r>
              <a:rPr sz="1400" spc="5" dirty="0" err="1">
                <a:solidFill>
                  <a:srgbClr val="3A3838"/>
                </a:solidFill>
                <a:latin typeface="Arial" panose="020B0604020202020204" pitchFamily="34" charset="0"/>
                <a:cs typeface="Arial" panose="020B0604020202020204" pitchFamily="34" charset="0"/>
              </a:rPr>
              <a:t>ございま</a:t>
            </a:r>
            <a:r>
              <a:rPr sz="1400" spc="-5" dirty="0" err="1">
                <a:solidFill>
                  <a:srgbClr val="3A3838"/>
                </a:solidFill>
                <a:latin typeface="Arial" panose="020B0604020202020204" pitchFamily="34" charset="0"/>
                <a:cs typeface="Arial" panose="020B0604020202020204" pitchFamily="34" charset="0"/>
              </a:rPr>
              <a:t>す</a:t>
            </a:r>
            <a:r>
              <a:rPr sz="1400" spc="5" dirty="0">
                <a:solidFill>
                  <a:srgbClr val="3A3838"/>
                </a:solidFill>
                <a:latin typeface="Arial" panose="020B0604020202020204" pitchFamily="34" charset="0"/>
                <a:cs typeface="Arial" panose="020B0604020202020204" pitchFamily="34" charset="0"/>
              </a:rPr>
              <a:t>。</a:t>
            </a:r>
            <a:endParaRPr sz="1400" dirty="0">
              <a:latin typeface="Arial" panose="020B0604020202020204" pitchFamily="34" charset="0"/>
              <a:cs typeface="Arial" panose="020B0604020202020204" pitchFamily="34" charset="0"/>
            </a:endParaRPr>
          </a:p>
          <a:p>
            <a:pPr marL="92075">
              <a:lnSpc>
                <a:spcPct val="100000"/>
              </a:lnSpc>
              <a:spcBef>
                <a:spcPts val="665"/>
              </a:spcBef>
            </a:pPr>
            <a:r>
              <a:rPr sz="1400" dirty="0">
                <a:solidFill>
                  <a:srgbClr val="3A3838"/>
                </a:solidFill>
                <a:latin typeface="Arial" panose="020B0604020202020204" pitchFamily="34" charset="0"/>
                <a:cs typeface="Arial" panose="020B0604020202020204" pitchFamily="34" charset="0"/>
              </a:rPr>
              <a:t>ご不明な点がありましたら</a:t>
            </a:r>
            <a:r>
              <a:rPr sz="1400" spc="-35" dirty="0">
                <a:solidFill>
                  <a:srgbClr val="3A3838"/>
                </a:solidFill>
                <a:latin typeface="Arial" panose="020B0604020202020204" pitchFamily="34" charset="0"/>
                <a:cs typeface="Arial" panose="020B0604020202020204" pitchFamily="34" charset="0"/>
              </a:rPr>
              <a:t>管</a:t>
            </a:r>
            <a:r>
              <a:rPr sz="1400" dirty="0">
                <a:solidFill>
                  <a:srgbClr val="3A3838"/>
                </a:solidFill>
                <a:latin typeface="Arial" panose="020B0604020202020204" pitchFamily="34" charset="0"/>
                <a:cs typeface="Arial" panose="020B0604020202020204" pitchFamily="34" charset="0"/>
              </a:rPr>
              <a:t>理者ま</a:t>
            </a:r>
            <a:r>
              <a:rPr sz="1400" spc="-25" dirty="0">
                <a:solidFill>
                  <a:srgbClr val="3A3838"/>
                </a:solidFill>
                <a:latin typeface="Arial" panose="020B0604020202020204" pitchFamily="34" charset="0"/>
                <a:cs typeface="Arial" panose="020B0604020202020204" pitchFamily="34" charset="0"/>
              </a:rPr>
              <a:t>で</a:t>
            </a:r>
            <a:r>
              <a:rPr sz="1400" dirty="0">
                <a:solidFill>
                  <a:srgbClr val="3A3838"/>
                </a:solidFill>
                <a:latin typeface="Arial" panose="020B0604020202020204" pitchFamily="34" charset="0"/>
                <a:cs typeface="Arial" panose="020B0604020202020204" pitchFamily="34" charset="0"/>
              </a:rPr>
              <a:t>お問い合</a:t>
            </a:r>
            <a:r>
              <a:rPr sz="1400" spc="-40" dirty="0">
                <a:solidFill>
                  <a:srgbClr val="3A3838"/>
                </a:solidFill>
                <a:latin typeface="Arial" panose="020B0604020202020204" pitchFamily="34" charset="0"/>
                <a:cs typeface="Arial" panose="020B0604020202020204" pitchFamily="34" charset="0"/>
              </a:rPr>
              <a:t>わ</a:t>
            </a:r>
            <a:r>
              <a:rPr sz="1400" dirty="0">
                <a:solidFill>
                  <a:srgbClr val="3A3838"/>
                </a:solidFill>
                <a:latin typeface="Arial" panose="020B0604020202020204" pitchFamily="34" charset="0"/>
                <a:cs typeface="Arial" panose="020B0604020202020204" pitchFamily="34" charset="0"/>
              </a:rPr>
              <a:t>せくだ</a:t>
            </a:r>
            <a:r>
              <a:rPr sz="1400" spc="-40" dirty="0">
                <a:solidFill>
                  <a:srgbClr val="3A3838"/>
                </a:solidFill>
                <a:latin typeface="Arial" panose="020B0604020202020204" pitchFamily="34" charset="0"/>
                <a:cs typeface="Arial" panose="020B0604020202020204" pitchFamily="34" charset="0"/>
              </a:rPr>
              <a:t>さ</a:t>
            </a:r>
            <a:r>
              <a:rPr sz="1400" dirty="0">
                <a:solidFill>
                  <a:srgbClr val="3A3838"/>
                </a:solidFill>
                <a:latin typeface="Arial" panose="020B0604020202020204" pitchFamily="34" charset="0"/>
                <a:cs typeface="Arial" panose="020B0604020202020204" pitchFamily="34" charset="0"/>
              </a:rPr>
              <a:t>い。</a:t>
            </a:r>
            <a:endParaRPr sz="1400" dirty="0">
              <a:latin typeface="Arial" panose="020B0604020202020204" pitchFamily="34" charset="0"/>
              <a:cs typeface="Arial" panose="020B0604020202020204" pitchFamily="34" charset="0"/>
            </a:endParaRPr>
          </a:p>
        </p:txBody>
      </p:sp>
      <p:grpSp>
        <p:nvGrpSpPr>
          <p:cNvPr id="31" name="グループ化 30">
            <a:extLst>
              <a:ext uri="{FF2B5EF4-FFF2-40B4-BE49-F238E27FC236}">
                <a16:creationId xmlns:a16="http://schemas.microsoft.com/office/drawing/2014/main" id="{C12F7382-00C4-4F9A-A079-3D235BE203F0}"/>
              </a:ext>
            </a:extLst>
          </p:cNvPr>
          <p:cNvGrpSpPr/>
          <p:nvPr/>
        </p:nvGrpSpPr>
        <p:grpSpPr>
          <a:xfrm>
            <a:off x="329754" y="5412460"/>
            <a:ext cx="6304915" cy="2518118"/>
            <a:chOff x="196595" y="2667717"/>
            <a:chExt cx="6304915" cy="2518118"/>
          </a:xfrm>
        </p:grpSpPr>
        <p:sp>
          <p:nvSpPr>
            <p:cNvPr id="40" name="object 12">
              <a:extLst>
                <a:ext uri="{FF2B5EF4-FFF2-40B4-BE49-F238E27FC236}">
                  <a16:creationId xmlns:a16="http://schemas.microsoft.com/office/drawing/2014/main" id="{1C8E0E46-421B-43BB-8F33-F868D3CD1D4D}"/>
                </a:ext>
              </a:extLst>
            </p:cNvPr>
            <p:cNvSpPr txBox="1"/>
            <p:nvPr/>
          </p:nvSpPr>
          <p:spPr>
            <a:xfrm>
              <a:off x="354393" y="3303910"/>
              <a:ext cx="5307076" cy="1881925"/>
            </a:xfrm>
            <a:prstGeom prst="rect">
              <a:avLst/>
            </a:prstGeom>
          </p:spPr>
          <p:txBody>
            <a:bodyPr vert="horz" wrap="square" lIns="0" tIns="139065" rIns="0" bIns="0" rtlCol="0">
              <a:spAutoFit/>
            </a:bodyPr>
            <a:lstStyle/>
            <a:p>
              <a:pPr marL="300990" indent="-288925">
                <a:lnSpc>
                  <a:spcPct val="100000"/>
                </a:lnSpc>
                <a:spcBef>
                  <a:spcPts val="695"/>
                </a:spcBef>
                <a:buClr>
                  <a:srgbClr val="3E3E3E"/>
                </a:buClr>
                <a:buSzPct val="128571"/>
                <a:buFont typeface="Malgun Gothic"/>
                <a:buChar char="-"/>
                <a:tabLst>
                  <a:tab pos="300355" algn="l"/>
                  <a:tab pos="301625" algn="l"/>
                  <a:tab pos="574675" algn="l"/>
                </a:tabLst>
              </a:pPr>
              <a:r>
                <a:rPr lang="en-US" altLang="ja-JP" sz="1400" dirty="0">
                  <a:latin typeface="Arial" panose="020B0604020202020204" pitchFamily="34" charset="0"/>
                  <a:cs typeface="Arial" panose="020B0604020202020204" pitchFamily="34" charset="0"/>
                </a:rPr>
                <a:t>1</a:t>
              </a:r>
              <a:r>
                <a:rPr lang="ja-JP" altLang="en-US" sz="1400" dirty="0">
                  <a:latin typeface="Arial" panose="020B0604020202020204" pitchFamily="34" charset="0"/>
                  <a:cs typeface="Arial" panose="020B0604020202020204" pitchFamily="34" charset="0"/>
                </a:rPr>
                <a:t>　アプリダウンロード</a:t>
              </a:r>
              <a:endParaRPr lang="en-US" altLang="ja-JP" sz="1400" dirty="0">
                <a:latin typeface="Arial" panose="020B0604020202020204" pitchFamily="34" charset="0"/>
                <a:cs typeface="Arial" panose="020B0604020202020204" pitchFamily="34" charset="0"/>
              </a:endParaRPr>
            </a:p>
            <a:p>
              <a:pPr marL="300990" indent="-288925">
                <a:lnSpc>
                  <a:spcPct val="100000"/>
                </a:lnSpc>
                <a:spcBef>
                  <a:spcPts val="695"/>
                </a:spcBef>
                <a:buClr>
                  <a:srgbClr val="3E3E3E"/>
                </a:buClr>
                <a:buSzPct val="128571"/>
                <a:buFont typeface="Malgun Gothic"/>
                <a:buChar char="-"/>
                <a:tabLst>
                  <a:tab pos="300355" algn="l"/>
                  <a:tab pos="301625" algn="l"/>
                  <a:tab pos="574675" algn="l"/>
                </a:tabLst>
              </a:pPr>
              <a:r>
                <a:rPr lang="en-US" altLang="ja-JP" sz="1400" dirty="0">
                  <a:latin typeface="Arial" panose="020B0604020202020204" pitchFamily="34" charset="0"/>
                  <a:cs typeface="Arial" panose="020B0604020202020204" pitchFamily="34" charset="0"/>
                </a:rPr>
                <a:t>2</a:t>
              </a:r>
              <a:r>
                <a:rPr lang="ja-JP" altLang="en-US" sz="1400" dirty="0">
                  <a:latin typeface="Arial" panose="020B0604020202020204" pitchFamily="34" charset="0"/>
                  <a:cs typeface="Arial" panose="020B0604020202020204" pitchFamily="34" charset="0"/>
                </a:rPr>
                <a:t>　ログイン方法</a:t>
              </a:r>
              <a:endParaRPr lang="en-US" altLang="ja-JP" sz="1400" dirty="0">
                <a:latin typeface="Arial" panose="020B0604020202020204" pitchFamily="34" charset="0"/>
                <a:cs typeface="Arial" panose="020B0604020202020204" pitchFamily="34" charset="0"/>
              </a:endParaRPr>
            </a:p>
            <a:p>
              <a:pPr marL="300990" indent="-288925">
                <a:lnSpc>
                  <a:spcPct val="100000"/>
                </a:lnSpc>
                <a:spcBef>
                  <a:spcPts val="695"/>
                </a:spcBef>
                <a:buClr>
                  <a:srgbClr val="3E3E3E"/>
                </a:buClr>
                <a:buSzPct val="128571"/>
                <a:buFont typeface="Malgun Gothic"/>
                <a:buChar char="-"/>
                <a:tabLst>
                  <a:tab pos="300355" algn="l"/>
                  <a:tab pos="301625" algn="l"/>
                  <a:tab pos="574675" algn="l"/>
                </a:tabLst>
              </a:pPr>
              <a:r>
                <a:rPr lang="en-US" altLang="ja-JP" sz="1400" dirty="0">
                  <a:latin typeface="Arial" panose="020B0604020202020204" pitchFamily="34" charset="0"/>
                  <a:cs typeface="Arial" panose="020B0604020202020204" pitchFamily="34" charset="0"/>
                </a:rPr>
                <a:t>3</a:t>
              </a:r>
              <a:r>
                <a:rPr lang="ja-JP" altLang="en-US" sz="1400" dirty="0">
                  <a:latin typeface="Arial" panose="020B0604020202020204" pitchFamily="34" charset="0"/>
                  <a:cs typeface="Arial" panose="020B0604020202020204" pitchFamily="34" charset="0"/>
                </a:rPr>
                <a:t>　メニュー紹介</a:t>
              </a:r>
              <a:endParaRPr lang="en-US" altLang="ja-JP" sz="1400" dirty="0">
                <a:latin typeface="Arial" panose="020B0604020202020204" pitchFamily="34" charset="0"/>
                <a:cs typeface="Arial" panose="020B0604020202020204" pitchFamily="34" charset="0"/>
              </a:endParaRPr>
            </a:p>
            <a:p>
              <a:pPr marL="300990" indent="-288925">
                <a:lnSpc>
                  <a:spcPct val="100000"/>
                </a:lnSpc>
                <a:spcBef>
                  <a:spcPts val="695"/>
                </a:spcBef>
                <a:buClr>
                  <a:srgbClr val="3E3E3E"/>
                </a:buClr>
                <a:buSzPct val="128571"/>
                <a:buFont typeface="Malgun Gothic"/>
                <a:buChar char="-"/>
                <a:tabLst>
                  <a:tab pos="300355" algn="l"/>
                  <a:tab pos="301625" algn="l"/>
                  <a:tab pos="574675" algn="l"/>
                </a:tabLst>
              </a:pPr>
              <a:r>
                <a:rPr lang="en-US" altLang="ja-JP" sz="1400" spc="35" dirty="0">
                  <a:latin typeface="Arial" panose="020B0604020202020204" pitchFamily="34" charset="0"/>
                  <a:cs typeface="Arial" panose="020B0604020202020204" pitchFamily="34" charset="0"/>
                </a:rPr>
                <a:t>4</a:t>
              </a:r>
              <a:r>
                <a:rPr lang="ja-JP" altLang="en-US" sz="1400" spc="35" dirty="0">
                  <a:latin typeface="Arial" panose="020B0604020202020204" pitchFamily="34" charset="0"/>
                  <a:cs typeface="Arial" panose="020B0604020202020204" pitchFamily="34" charset="0"/>
                </a:rPr>
                <a:t>　申請の提出方法</a:t>
              </a:r>
              <a:endParaRPr lang="en-US" altLang="ja-JP" sz="1400" spc="35" dirty="0">
                <a:latin typeface="Arial" panose="020B0604020202020204" pitchFamily="34" charset="0"/>
                <a:cs typeface="Arial" panose="020B0604020202020204" pitchFamily="34" charset="0"/>
              </a:endParaRPr>
            </a:p>
            <a:p>
              <a:pPr marL="300990" indent="-288925">
                <a:lnSpc>
                  <a:spcPct val="100000"/>
                </a:lnSpc>
                <a:spcBef>
                  <a:spcPts val="695"/>
                </a:spcBef>
                <a:buClr>
                  <a:srgbClr val="3E3E3E"/>
                </a:buClr>
                <a:buSzPct val="128571"/>
                <a:buFont typeface="Malgun Gothic"/>
                <a:buChar char="-"/>
                <a:tabLst>
                  <a:tab pos="300355" algn="l"/>
                  <a:tab pos="301625" algn="l"/>
                  <a:tab pos="574675" algn="l"/>
                </a:tabLst>
              </a:pPr>
              <a:r>
                <a:rPr lang="en-US" altLang="ja-JP" sz="1400" spc="35" dirty="0">
                  <a:latin typeface="Arial" panose="020B0604020202020204" pitchFamily="34" charset="0"/>
                  <a:cs typeface="Arial" panose="020B0604020202020204" pitchFamily="34" charset="0"/>
                </a:rPr>
                <a:t>5</a:t>
              </a:r>
              <a:r>
                <a:rPr lang="ja-JP" altLang="en-US" sz="1400" spc="35" dirty="0">
                  <a:latin typeface="Arial" panose="020B0604020202020204" pitchFamily="34" charset="0"/>
                  <a:cs typeface="Arial" panose="020B0604020202020204" pitchFamily="34" charset="0"/>
                </a:rPr>
                <a:t>　申請の確認方法</a:t>
              </a:r>
              <a:endParaRPr lang="en-US" altLang="ja-JP" sz="1400" spc="35" dirty="0">
                <a:latin typeface="Arial" panose="020B0604020202020204" pitchFamily="34" charset="0"/>
                <a:cs typeface="Arial" panose="020B0604020202020204" pitchFamily="34" charset="0"/>
              </a:endParaRPr>
            </a:p>
            <a:p>
              <a:pPr marL="300990" indent="-288925">
                <a:lnSpc>
                  <a:spcPct val="100000"/>
                </a:lnSpc>
                <a:spcBef>
                  <a:spcPts val="695"/>
                </a:spcBef>
                <a:buClr>
                  <a:srgbClr val="3E3E3E"/>
                </a:buClr>
                <a:buSzPct val="128571"/>
                <a:buFont typeface="Malgun Gothic"/>
                <a:buChar char="-"/>
                <a:tabLst>
                  <a:tab pos="300355" algn="l"/>
                  <a:tab pos="301625" algn="l"/>
                  <a:tab pos="574675" algn="l"/>
                </a:tabLst>
              </a:pPr>
              <a:r>
                <a:rPr lang="en-US" altLang="ja-JP" sz="1400" spc="35" dirty="0">
                  <a:latin typeface="Arial" panose="020B0604020202020204" pitchFamily="34" charset="0"/>
                  <a:cs typeface="Arial" panose="020B0604020202020204" pitchFamily="34" charset="0"/>
                </a:rPr>
                <a:t>6</a:t>
              </a:r>
              <a:r>
                <a:rPr lang="ja-JP" altLang="en-US" sz="1400" spc="35" dirty="0">
                  <a:latin typeface="Arial" panose="020B0604020202020204" pitchFamily="34" charset="0"/>
                  <a:cs typeface="Arial" panose="020B0604020202020204" pitchFamily="34" charset="0"/>
                </a:rPr>
                <a:t>　通知の確認方法</a:t>
              </a:r>
              <a:endParaRPr lang="en-US" altLang="ja-JP" sz="1400" spc="35" dirty="0">
                <a:latin typeface="Arial" panose="020B0604020202020204" pitchFamily="34" charset="0"/>
                <a:cs typeface="Arial" panose="020B0604020202020204" pitchFamily="34" charset="0"/>
              </a:endParaRPr>
            </a:p>
          </p:txBody>
        </p:sp>
        <p:grpSp>
          <p:nvGrpSpPr>
            <p:cNvPr id="41" name="グループ化 40">
              <a:extLst>
                <a:ext uri="{FF2B5EF4-FFF2-40B4-BE49-F238E27FC236}">
                  <a16:creationId xmlns:a16="http://schemas.microsoft.com/office/drawing/2014/main" id="{2AFEF752-CD1E-435B-9121-865464B72571}"/>
                </a:ext>
              </a:extLst>
            </p:cNvPr>
            <p:cNvGrpSpPr/>
            <p:nvPr/>
          </p:nvGrpSpPr>
          <p:grpSpPr>
            <a:xfrm>
              <a:off x="196595" y="2667717"/>
              <a:ext cx="6304915" cy="879087"/>
              <a:chOff x="196595" y="2667717"/>
              <a:chExt cx="6304915" cy="879087"/>
            </a:xfrm>
          </p:grpSpPr>
          <p:grpSp>
            <p:nvGrpSpPr>
              <p:cNvPr id="42" name="object 8">
                <a:extLst>
                  <a:ext uri="{FF2B5EF4-FFF2-40B4-BE49-F238E27FC236}">
                    <a16:creationId xmlns:a16="http://schemas.microsoft.com/office/drawing/2014/main" id="{47262A8A-56A8-4054-B55E-1C1A30ABD829}"/>
                  </a:ext>
                </a:extLst>
              </p:cNvPr>
              <p:cNvGrpSpPr/>
              <p:nvPr/>
            </p:nvGrpSpPr>
            <p:grpSpPr>
              <a:xfrm>
                <a:off x="196595" y="2807207"/>
                <a:ext cx="6304915" cy="429895"/>
                <a:chOff x="196595" y="2807207"/>
                <a:chExt cx="6304915" cy="429895"/>
              </a:xfrm>
            </p:grpSpPr>
            <p:sp>
              <p:nvSpPr>
                <p:cNvPr id="44" name="object 9">
                  <a:extLst>
                    <a:ext uri="{FF2B5EF4-FFF2-40B4-BE49-F238E27FC236}">
                      <a16:creationId xmlns:a16="http://schemas.microsoft.com/office/drawing/2014/main" id="{46428217-B79E-4B2B-96C6-EC8A016EEA5E}"/>
                    </a:ext>
                  </a:extLst>
                </p:cNvPr>
                <p:cNvSpPr/>
                <p:nvPr/>
              </p:nvSpPr>
              <p:spPr>
                <a:xfrm>
                  <a:off x="203453" y="2814065"/>
                  <a:ext cx="196850" cy="416559"/>
                </a:xfrm>
                <a:custGeom>
                  <a:avLst/>
                  <a:gdLst/>
                  <a:ahLst/>
                  <a:cxnLst/>
                  <a:rect l="l" t="t" r="r" b="b"/>
                  <a:pathLst>
                    <a:path w="196850" h="416560">
                      <a:moveTo>
                        <a:pt x="196596" y="0"/>
                      </a:moveTo>
                      <a:lnTo>
                        <a:pt x="0" y="0"/>
                      </a:lnTo>
                      <a:lnTo>
                        <a:pt x="0" y="416051"/>
                      </a:lnTo>
                      <a:lnTo>
                        <a:pt x="196596" y="416051"/>
                      </a:lnTo>
                      <a:lnTo>
                        <a:pt x="196596" y="0"/>
                      </a:lnTo>
                      <a:close/>
                    </a:path>
                  </a:pathLst>
                </a:custGeom>
                <a:solidFill>
                  <a:srgbClr val="2E5496"/>
                </a:solidFill>
              </p:spPr>
              <p:txBody>
                <a:bodyPr wrap="square" lIns="0" tIns="0" rIns="0" bIns="0" rtlCol="0"/>
                <a:lstStyle/>
                <a:p>
                  <a:endParaRPr/>
                </a:p>
              </p:txBody>
            </p:sp>
            <p:sp>
              <p:nvSpPr>
                <p:cNvPr id="45" name="object 10">
                  <a:extLst>
                    <a:ext uri="{FF2B5EF4-FFF2-40B4-BE49-F238E27FC236}">
                      <a16:creationId xmlns:a16="http://schemas.microsoft.com/office/drawing/2014/main" id="{D53BDB1F-4948-4622-AF7C-E8F8E4411CC0}"/>
                    </a:ext>
                  </a:extLst>
                </p:cNvPr>
                <p:cNvSpPr/>
                <p:nvPr/>
              </p:nvSpPr>
              <p:spPr>
                <a:xfrm>
                  <a:off x="203453" y="2814065"/>
                  <a:ext cx="196850" cy="416559"/>
                </a:xfrm>
                <a:custGeom>
                  <a:avLst/>
                  <a:gdLst/>
                  <a:ahLst/>
                  <a:cxnLst/>
                  <a:rect l="l" t="t" r="r" b="b"/>
                  <a:pathLst>
                    <a:path w="196850" h="416560">
                      <a:moveTo>
                        <a:pt x="0" y="416051"/>
                      </a:moveTo>
                      <a:lnTo>
                        <a:pt x="196596" y="416051"/>
                      </a:lnTo>
                      <a:lnTo>
                        <a:pt x="196596" y="0"/>
                      </a:lnTo>
                      <a:lnTo>
                        <a:pt x="0" y="0"/>
                      </a:lnTo>
                      <a:lnTo>
                        <a:pt x="0" y="416051"/>
                      </a:lnTo>
                      <a:close/>
                    </a:path>
                  </a:pathLst>
                </a:custGeom>
                <a:ln w="13716">
                  <a:solidFill>
                    <a:srgbClr val="2E5496"/>
                  </a:solidFill>
                </a:ln>
              </p:spPr>
              <p:txBody>
                <a:bodyPr wrap="square" lIns="0" tIns="0" rIns="0" bIns="0" rtlCol="0"/>
                <a:lstStyle/>
                <a:p>
                  <a:endParaRPr/>
                </a:p>
              </p:txBody>
            </p:sp>
            <p:sp>
              <p:nvSpPr>
                <p:cNvPr id="46" name="object 11">
                  <a:extLst>
                    <a:ext uri="{FF2B5EF4-FFF2-40B4-BE49-F238E27FC236}">
                      <a16:creationId xmlns:a16="http://schemas.microsoft.com/office/drawing/2014/main" id="{2ACC022B-A788-4DE4-B2D3-8B84E755EE6A}"/>
                    </a:ext>
                  </a:extLst>
                </p:cNvPr>
                <p:cNvSpPr/>
                <p:nvPr/>
              </p:nvSpPr>
              <p:spPr>
                <a:xfrm>
                  <a:off x="201167" y="3214115"/>
                  <a:ext cx="6300470" cy="0"/>
                </a:xfrm>
                <a:custGeom>
                  <a:avLst/>
                  <a:gdLst/>
                  <a:ahLst/>
                  <a:cxnLst/>
                  <a:rect l="l" t="t" r="r" b="b"/>
                  <a:pathLst>
                    <a:path w="6300470">
                      <a:moveTo>
                        <a:pt x="0" y="0"/>
                      </a:moveTo>
                      <a:lnTo>
                        <a:pt x="6299962" y="0"/>
                      </a:lnTo>
                    </a:path>
                  </a:pathLst>
                </a:custGeom>
                <a:ln w="27432">
                  <a:solidFill>
                    <a:srgbClr val="2E5496"/>
                  </a:solidFill>
                </a:ln>
              </p:spPr>
              <p:txBody>
                <a:bodyPr wrap="square" lIns="0" tIns="0" rIns="0" bIns="0" rtlCol="0"/>
                <a:lstStyle/>
                <a:p>
                  <a:endParaRPr/>
                </a:p>
              </p:txBody>
            </p:sp>
          </p:grpSp>
          <p:sp>
            <p:nvSpPr>
              <p:cNvPr id="43" name="object 12">
                <a:extLst>
                  <a:ext uri="{FF2B5EF4-FFF2-40B4-BE49-F238E27FC236}">
                    <a16:creationId xmlns:a16="http://schemas.microsoft.com/office/drawing/2014/main" id="{9A4521C3-8B70-43A2-A580-D1C0A136FDD2}"/>
                  </a:ext>
                </a:extLst>
              </p:cNvPr>
              <p:cNvSpPr txBox="1"/>
              <p:nvPr/>
            </p:nvSpPr>
            <p:spPr>
              <a:xfrm>
                <a:off x="301752" y="2667717"/>
                <a:ext cx="5307076" cy="879087"/>
              </a:xfrm>
              <a:prstGeom prst="rect">
                <a:avLst/>
              </a:prstGeom>
            </p:spPr>
            <p:txBody>
              <a:bodyPr vert="horz" wrap="square" lIns="0" tIns="139065" rIns="0" bIns="0" rtlCol="0">
                <a:spAutoFit/>
              </a:bodyPr>
              <a:lstStyle/>
              <a:p>
                <a:pPr marL="263525">
                  <a:lnSpc>
                    <a:spcPct val="100000"/>
                  </a:lnSpc>
                  <a:spcBef>
                    <a:spcPts val="5"/>
                  </a:spcBef>
                </a:pPr>
                <a:r>
                  <a:rPr lang="en-US" altLang="ja-JP" sz="2400" b="1" dirty="0">
                    <a:solidFill>
                      <a:srgbClr val="2E5496"/>
                    </a:solidFill>
                    <a:latin typeface="Arial" panose="020B0604020202020204" pitchFamily="34" charset="0"/>
                    <a:cs typeface="Arial" panose="020B0604020202020204" pitchFamily="34" charset="0"/>
                  </a:rPr>
                  <a:t>3.</a:t>
                </a:r>
                <a:r>
                  <a:rPr lang="ja-JP" altLang="en-US" sz="2400" b="1" spc="-65" dirty="0">
                    <a:solidFill>
                      <a:srgbClr val="2E5496"/>
                    </a:solidFill>
                    <a:latin typeface="Arial" panose="020B0604020202020204" pitchFamily="34" charset="0"/>
                    <a:cs typeface="Arial" panose="020B0604020202020204" pitchFamily="34" charset="0"/>
                  </a:rPr>
                  <a:t>申請方法（スマートフォンアプリ）</a:t>
                </a:r>
              </a:p>
              <a:p>
                <a:pPr marL="263525">
                  <a:lnSpc>
                    <a:spcPct val="100000"/>
                  </a:lnSpc>
                  <a:spcBef>
                    <a:spcPts val="5"/>
                  </a:spcBef>
                </a:pPr>
                <a:endParaRPr lang="ja-JP" altLang="en-US" sz="2400" dirty="0">
                  <a:latin typeface="Arial" panose="020B0604020202020204" pitchFamily="34" charset="0"/>
                  <a:cs typeface="Arial" panose="020B0604020202020204" pitchFamily="34" charset="0"/>
                </a:endParaRPr>
              </a:p>
            </p:txBody>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5396E2AC-0D49-447C-B228-DC23D7591EE0}"/>
              </a:ext>
            </a:extLst>
          </p:cNvPr>
          <p:cNvPicPr>
            <a:picLocks noChangeAspect="1"/>
          </p:cNvPicPr>
          <p:nvPr/>
        </p:nvPicPr>
        <p:blipFill rotWithShape="1">
          <a:blip r:embed="rId2"/>
          <a:srcRect l="3694" t="6427" r="3328" b="6453"/>
          <a:stretch/>
        </p:blipFill>
        <p:spPr>
          <a:xfrm>
            <a:off x="630936" y="1940348"/>
            <a:ext cx="5821475" cy="1827076"/>
          </a:xfrm>
          <a:prstGeom prst="rect">
            <a:avLst/>
          </a:prstGeom>
          <a:effectLst>
            <a:outerShdw blurRad="63500" sx="102000" sy="102000" algn="ctr" rotWithShape="0">
              <a:prstClr val="black">
                <a:alpha val="40000"/>
              </a:prstClr>
            </a:outerShdw>
          </a:effectLst>
        </p:spPr>
      </p:pic>
      <p:sp>
        <p:nvSpPr>
          <p:cNvPr id="4" name="object 2">
            <a:extLst>
              <a:ext uri="{FF2B5EF4-FFF2-40B4-BE49-F238E27FC236}">
                <a16:creationId xmlns:a16="http://schemas.microsoft.com/office/drawing/2014/main" id="{538BB4B7-526D-46BE-A646-FC6E1DC66EB9}"/>
              </a:ext>
            </a:extLst>
          </p:cNvPr>
          <p:cNvSpPr txBox="1">
            <a:spLocks noGrp="1"/>
          </p:cNvSpPr>
          <p:nvPr>
            <p:ph type="title"/>
          </p:nvPr>
        </p:nvSpPr>
        <p:spPr>
          <a:xfrm>
            <a:off x="337820" y="107441"/>
            <a:ext cx="1033780" cy="635000"/>
          </a:xfrm>
          <a:prstGeom prst="rect">
            <a:avLst/>
          </a:prstGeom>
        </p:spPr>
        <p:txBody>
          <a:bodyPr vert="horz" wrap="square" lIns="0" tIns="12065" rIns="0" bIns="0" rtlCol="0">
            <a:spAutoFit/>
          </a:bodyPr>
          <a:lstStyle/>
          <a:p>
            <a:pPr marL="12700">
              <a:lnSpc>
                <a:spcPct val="100000"/>
              </a:lnSpc>
              <a:spcBef>
                <a:spcPts val="95"/>
              </a:spcBef>
            </a:pPr>
            <a:r>
              <a:rPr sz="4000" u="none" spc="-5" dirty="0">
                <a:solidFill>
                  <a:srgbClr val="FFFFFF"/>
                </a:solidFill>
                <a:latin typeface="Arial"/>
                <a:cs typeface="Arial"/>
              </a:rPr>
              <a:t>2</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6</a:t>
            </a:r>
            <a:endParaRPr sz="3200" dirty="0">
              <a:latin typeface="Arial"/>
              <a:cs typeface="Arial"/>
            </a:endParaRPr>
          </a:p>
        </p:txBody>
      </p:sp>
      <p:sp>
        <p:nvSpPr>
          <p:cNvPr id="5" name="object 3">
            <a:extLst>
              <a:ext uri="{FF2B5EF4-FFF2-40B4-BE49-F238E27FC236}">
                <a16:creationId xmlns:a16="http://schemas.microsoft.com/office/drawing/2014/main" id="{FC080D6D-8953-44E8-AE98-9198E279BAFC}"/>
              </a:ext>
            </a:extLst>
          </p:cNvPr>
          <p:cNvSpPr txBox="1"/>
          <p:nvPr/>
        </p:nvSpPr>
        <p:spPr>
          <a:xfrm>
            <a:off x="1748408" y="272872"/>
            <a:ext cx="30521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dirty="0">
                <a:solidFill>
                  <a:schemeClr val="bg1"/>
                </a:solidFill>
                <a:latin typeface="Arial" panose="020B0604020202020204" pitchFamily="34" charset="0"/>
                <a:cs typeface="Arial" panose="020B0604020202020204" pitchFamily="34" charset="0"/>
              </a:rPr>
              <a:t>申請の確認方法</a:t>
            </a:r>
            <a:endParaRPr sz="2600" dirty="0">
              <a:solidFill>
                <a:schemeClr val="bg1"/>
              </a:solidFill>
              <a:latin typeface="Arial" panose="020B0604020202020204" pitchFamily="34" charset="0"/>
              <a:cs typeface="Arial" panose="020B0604020202020204" pitchFamily="34" charset="0"/>
            </a:endParaRPr>
          </a:p>
        </p:txBody>
      </p:sp>
      <p:grpSp>
        <p:nvGrpSpPr>
          <p:cNvPr id="9" name="グループ化 8">
            <a:extLst>
              <a:ext uri="{FF2B5EF4-FFF2-40B4-BE49-F238E27FC236}">
                <a16:creationId xmlns:a16="http://schemas.microsoft.com/office/drawing/2014/main" id="{90550AFE-DCEE-49E8-B51A-E6575ED3BE62}"/>
              </a:ext>
            </a:extLst>
          </p:cNvPr>
          <p:cNvGrpSpPr/>
          <p:nvPr/>
        </p:nvGrpSpPr>
        <p:grpSpPr>
          <a:xfrm>
            <a:off x="630936" y="2591564"/>
            <a:ext cx="914400" cy="676275"/>
            <a:chOff x="609600" y="3060700"/>
            <a:chExt cx="914400" cy="676275"/>
          </a:xfrm>
          <a:effectLst/>
        </p:grpSpPr>
        <p:sp>
          <p:nvSpPr>
            <p:cNvPr id="7" name="正方形/長方形 6">
              <a:extLst>
                <a:ext uri="{FF2B5EF4-FFF2-40B4-BE49-F238E27FC236}">
                  <a16:creationId xmlns:a16="http://schemas.microsoft.com/office/drawing/2014/main" id="{C5013451-1204-4435-A2BA-2AACC5DDEAEE}"/>
                </a:ext>
              </a:extLst>
            </p:cNvPr>
            <p:cNvSpPr/>
            <p:nvPr/>
          </p:nvSpPr>
          <p:spPr>
            <a:xfrm>
              <a:off x="609600" y="3432175"/>
              <a:ext cx="914400" cy="3048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Google Shape;217;p5">
              <a:extLst>
                <a:ext uri="{FF2B5EF4-FFF2-40B4-BE49-F238E27FC236}">
                  <a16:creationId xmlns:a16="http://schemas.microsoft.com/office/drawing/2014/main" id="{148DB3B2-F954-415B-8A1C-5AF0CF2B7555}"/>
                </a:ext>
              </a:extLst>
            </p:cNvPr>
            <p:cNvSpPr/>
            <p:nvPr/>
          </p:nvSpPr>
          <p:spPr>
            <a:xfrm>
              <a:off x="609600" y="3060700"/>
              <a:ext cx="398780" cy="371475"/>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Quattrocento Sans"/>
                  <a:ea typeface="Quattrocento Sans"/>
                  <a:cs typeface="Quattrocento Sans"/>
                  <a:sym typeface="Quattrocento Sans"/>
                </a:rPr>
                <a:t>1</a:t>
              </a:r>
              <a:endParaRPr sz="2400" dirty="0">
                <a:latin typeface="Quattrocento Sans"/>
                <a:ea typeface="Quattrocento Sans"/>
                <a:cs typeface="Quattrocento Sans"/>
                <a:sym typeface="Quattrocento Sans"/>
              </a:endParaRPr>
            </a:p>
          </p:txBody>
        </p:sp>
      </p:grpSp>
      <p:sp>
        <p:nvSpPr>
          <p:cNvPr id="10" name="テキスト ボックス 9">
            <a:extLst>
              <a:ext uri="{FF2B5EF4-FFF2-40B4-BE49-F238E27FC236}">
                <a16:creationId xmlns:a16="http://schemas.microsoft.com/office/drawing/2014/main" id="{734CC51F-8FEA-48B2-8322-F939CA6ADAB6}"/>
              </a:ext>
            </a:extLst>
          </p:cNvPr>
          <p:cNvSpPr txBox="1"/>
          <p:nvPr/>
        </p:nvSpPr>
        <p:spPr>
          <a:xfrm>
            <a:off x="531304" y="1271773"/>
            <a:ext cx="53009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1.</a:t>
            </a:r>
            <a:r>
              <a:rPr lang="ja-JP" altLang="en-US" dirty="0">
                <a:latin typeface="Arial" panose="020B0604020202020204" pitchFamily="34" charset="0"/>
                <a:cs typeface="Arial" panose="020B0604020202020204" pitchFamily="34" charset="0"/>
              </a:rPr>
              <a:t>　確認したい申請の一覧をクリックします。</a:t>
            </a:r>
            <a:endParaRPr lang="en-US" altLang="ja-JP"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72E99D2C-9824-4355-9147-5149E3EED721}"/>
              </a:ext>
            </a:extLst>
          </p:cNvPr>
          <p:cNvSpPr txBox="1"/>
          <p:nvPr/>
        </p:nvSpPr>
        <p:spPr>
          <a:xfrm>
            <a:off x="484657" y="4648348"/>
            <a:ext cx="5300980" cy="369332"/>
          </a:xfrm>
          <a:prstGeom prst="rect">
            <a:avLst/>
          </a:prstGeom>
          <a:noFill/>
        </p:spPr>
        <p:txBody>
          <a:bodyPr wrap="square">
            <a:spAutoFit/>
          </a:bodyPr>
          <a:lstStyle/>
          <a:p>
            <a:r>
              <a:rPr lang="ja-JP" altLang="en-US" dirty="0">
                <a:latin typeface="Arial" panose="020B0604020202020204" pitchFamily="34" charset="0"/>
                <a:cs typeface="Arial" panose="020B0604020202020204" pitchFamily="34" charset="0"/>
              </a:rPr>
              <a:t>申請データ一覧の画面へ遷移します。</a:t>
            </a:r>
            <a:endParaRPr lang="en-US" altLang="ja-JP" dirty="0">
              <a:latin typeface="Arial" panose="020B0604020202020204" pitchFamily="34" charset="0"/>
              <a:cs typeface="Arial" panose="020B0604020202020204" pitchFamily="34" charset="0"/>
            </a:endParaRPr>
          </a:p>
        </p:txBody>
      </p:sp>
      <p:pic>
        <p:nvPicPr>
          <p:cNvPr id="14" name="図 13">
            <a:extLst>
              <a:ext uri="{FF2B5EF4-FFF2-40B4-BE49-F238E27FC236}">
                <a16:creationId xmlns:a16="http://schemas.microsoft.com/office/drawing/2014/main" id="{7555865B-DCAD-4672-9ED1-680A0D52D353}"/>
              </a:ext>
            </a:extLst>
          </p:cNvPr>
          <p:cNvPicPr>
            <a:picLocks noChangeAspect="1"/>
          </p:cNvPicPr>
          <p:nvPr/>
        </p:nvPicPr>
        <p:blipFill rotWithShape="1">
          <a:blip r:embed="rId3"/>
          <a:srcRect l="3077" t="4264" r="3184" b="5015"/>
          <a:stretch/>
        </p:blipFill>
        <p:spPr>
          <a:xfrm>
            <a:off x="799947" y="5332599"/>
            <a:ext cx="4949114" cy="26547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34703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2A7593D-BCFE-478D-8E8F-7D7550BC8321}"/>
              </a:ext>
            </a:extLst>
          </p:cNvPr>
          <p:cNvPicPr>
            <a:picLocks noChangeAspect="1"/>
          </p:cNvPicPr>
          <p:nvPr/>
        </p:nvPicPr>
        <p:blipFill rotWithShape="1">
          <a:blip r:embed="rId2"/>
          <a:srcRect l="3077" t="4264" r="3184" b="5015"/>
          <a:stretch/>
        </p:blipFill>
        <p:spPr>
          <a:xfrm>
            <a:off x="645668" y="2739037"/>
            <a:ext cx="5595816" cy="3001670"/>
          </a:xfrm>
          <a:prstGeom prst="rect">
            <a:avLst/>
          </a:prstGeom>
          <a:effectLst>
            <a:outerShdw blurRad="63500" sx="102000" sy="102000" algn="ctr" rotWithShape="0">
              <a:prstClr val="black">
                <a:alpha val="40000"/>
              </a:prstClr>
            </a:outerShdw>
          </a:effectLst>
        </p:spPr>
      </p:pic>
      <p:sp>
        <p:nvSpPr>
          <p:cNvPr id="5" name="object 3">
            <a:extLst>
              <a:ext uri="{FF2B5EF4-FFF2-40B4-BE49-F238E27FC236}">
                <a16:creationId xmlns:a16="http://schemas.microsoft.com/office/drawing/2014/main" id="{FC080D6D-8953-44E8-AE98-9198E279BAFC}"/>
              </a:ext>
            </a:extLst>
          </p:cNvPr>
          <p:cNvSpPr txBox="1"/>
          <p:nvPr/>
        </p:nvSpPr>
        <p:spPr>
          <a:xfrm>
            <a:off x="1748408" y="272872"/>
            <a:ext cx="30521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dirty="0">
                <a:solidFill>
                  <a:schemeClr val="bg1"/>
                </a:solidFill>
                <a:latin typeface="Arial" panose="020B0604020202020204" pitchFamily="34" charset="0"/>
                <a:cs typeface="Arial" panose="020B0604020202020204" pitchFamily="34" charset="0"/>
              </a:rPr>
              <a:t>申請の確認方法</a:t>
            </a:r>
            <a:endParaRPr sz="2600" dirty="0">
              <a:solidFill>
                <a:schemeClr val="bg1"/>
              </a:solidFill>
              <a:latin typeface="Arial" panose="020B0604020202020204" pitchFamily="34" charset="0"/>
              <a:cs typeface="Arial" panose="020B0604020202020204" pitchFamily="34" charset="0"/>
            </a:endParaRPr>
          </a:p>
        </p:txBody>
      </p:sp>
      <p:sp>
        <p:nvSpPr>
          <p:cNvPr id="2" name="正方形/長方形 1">
            <a:extLst>
              <a:ext uri="{FF2B5EF4-FFF2-40B4-BE49-F238E27FC236}">
                <a16:creationId xmlns:a16="http://schemas.microsoft.com/office/drawing/2014/main" id="{0AA522D7-FEF4-43EE-9477-0EB24B2AF1B8}"/>
              </a:ext>
            </a:extLst>
          </p:cNvPr>
          <p:cNvSpPr/>
          <p:nvPr/>
        </p:nvSpPr>
        <p:spPr>
          <a:xfrm>
            <a:off x="838200" y="5371104"/>
            <a:ext cx="5105400" cy="39995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2EF3B1D-B68F-437F-A9FE-53F43AE7F495}"/>
              </a:ext>
            </a:extLst>
          </p:cNvPr>
          <p:cNvSpPr txBox="1"/>
          <p:nvPr/>
        </p:nvSpPr>
        <p:spPr>
          <a:xfrm>
            <a:off x="642620" y="5922827"/>
            <a:ext cx="5300980" cy="3139321"/>
          </a:xfrm>
          <a:prstGeom prst="rect">
            <a:avLst/>
          </a:prstGeom>
          <a:noFill/>
        </p:spPr>
        <p:txBody>
          <a:bodyPr wrap="square">
            <a:spAutoFit/>
          </a:bodyPr>
          <a:lstStyle/>
          <a:p>
            <a:endParaRPr lang="en-US" altLang="ja-JP" dirty="0">
              <a:latin typeface="Arial" panose="020B0604020202020204" pitchFamily="34" charset="0"/>
              <a:cs typeface="Arial" panose="020B0604020202020204" pitchFamily="34" charset="0"/>
            </a:endParaRPr>
          </a:p>
          <a:p>
            <a:r>
              <a:rPr lang="ja-JP" altLang="en-US" u="sng" dirty="0">
                <a:latin typeface="Arial" panose="020B0604020202020204" pitchFamily="34" charset="0"/>
                <a:cs typeface="Arial" panose="020B0604020202020204" pitchFamily="34" charset="0"/>
              </a:rPr>
              <a:t>コピー</a:t>
            </a:r>
            <a:endParaRPr lang="en-US" altLang="ja-JP" u="sng" dirty="0">
              <a:latin typeface="Arial" panose="020B0604020202020204" pitchFamily="34" charset="0"/>
              <a:cs typeface="Arial" panose="020B0604020202020204" pitchFamily="34" charset="0"/>
            </a:endParaRPr>
          </a:p>
          <a:p>
            <a:endParaRPr lang="en-US" altLang="ja-JP" u="sng" dirty="0">
              <a:latin typeface="Arial" panose="020B0604020202020204" pitchFamily="34" charset="0"/>
              <a:cs typeface="Arial" panose="020B0604020202020204" pitchFamily="34" charset="0"/>
            </a:endParaRPr>
          </a:p>
          <a:p>
            <a:r>
              <a:rPr lang="ja-JP" altLang="en-US" sz="1600" dirty="0">
                <a:latin typeface="Arial" panose="020B0604020202020204" pitchFamily="34" charset="0"/>
                <a:cs typeface="Arial" panose="020B0604020202020204" pitchFamily="34" charset="0"/>
              </a:rPr>
              <a:t>提出した申請をコピーし、利用することが可能です。</a:t>
            </a:r>
            <a:endParaRPr lang="en-US" altLang="ja-JP" sz="1600"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r>
              <a:rPr lang="ja-JP" altLang="en-US" u="sng" dirty="0">
                <a:latin typeface="Arial" panose="020B0604020202020204" pitchFamily="34" charset="0"/>
                <a:cs typeface="Arial" panose="020B0604020202020204" pitchFamily="34" charset="0"/>
              </a:rPr>
              <a:t>ダウンロード</a:t>
            </a:r>
            <a:endParaRPr lang="en-US" altLang="ja-JP" u="sng" dirty="0">
              <a:latin typeface="Arial" panose="020B0604020202020204" pitchFamily="34" charset="0"/>
              <a:cs typeface="Arial" panose="020B0604020202020204" pitchFamily="34" charset="0"/>
            </a:endParaRPr>
          </a:p>
          <a:p>
            <a:endParaRPr lang="en-US" altLang="ja-JP" u="sng" dirty="0">
              <a:latin typeface="Arial" panose="020B0604020202020204" pitchFamily="34" charset="0"/>
              <a:cs typeface="Arial" panose="020B0604020202020204" pitchFamily="34" charset="0"/>
            </a:endParaRPr>
          </a:p>
          <a:p>
            <a:r>
              <a:rPr lang="ja-JP" altLang="en-US" sz="1600" dirty="0">
                <a:latin typeface="Arial" panose="020B0604020202020204" pitchFamily="34" charset="0"/>
                <a:cs typeface="Arial" panose="020B0604020202020204" pitchFamily="34" charset="0"/>
              </a:rPr>
              <a:t>提出した申請をダウンロードすることが可能です。</a:t>
            </a:r>
            <a:endParaRPr lang="en-US" altLang="ja-JP" sz="1600"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CE45B352-0EBA-4847-B50C-4F01F2379EA8}"/>
              </a:ext>
            </a:extLst>
          </p:cNvPr>
          <p:cNvSpPr txBox="1"/>
          <p:nvPr/>
        </p:nvSpPr>
        <p:spPr>
          <a:xfrm>
            <a:off x="609600" y="1352008"/>
            <a:ext cx="5867400" cy="1200329"/>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．提出した申請の承認状況を確認します。</a:t>
            </a:r>
            <a:br>
              <a:rPr lang="en-US" altLang="ja-JP" dirty="0">
                <a:latin typeface="Arial" panose="020B0604020202020204" pitchFamily="34" charset="0"/>
                <a:cs typeface="Arial" panose="020B0604020202020204" pitchFamily="34" charset="0"/>
              </a:rPr>
            </a:br>
            <a:endParaRPr lang="en-US" altLang="ja-JP" dirty="0">
              <a:latin typeface="Arial" panose="020B0604020202020204" pitchFamily="34" charset="0"/>
              <a:cs typeface="Arial" panose="020B0604020202020204" pitchFamily="34" charset="0"/>
            </a:endParaRPr>
          </a:p>
          <a:p>
            <a:r>
              <a:rPr lang="en-US" altLang="ja-JP" dirty="0">
                <a:latin typeface="Arial" panose="020B0604020202020204" pitchFamily="34" charset="0"/>
                <a:cs typeface="Arial" panose="020B0604020202020204" pitchFamily="34" charset="0"/>
              </a:rPr>
              <a:t>※</a:t>
            </a:r>
            <a:r>
              <a:rPr lang="ja-JP" altLang="en-US" dirty="0">
                <a:latin typeface="Arial" panose="020B0604020202020204" pitchFamily="34" charset="0"/>
                <a:cs typeface="Arial" panose="020B0604020202020204" pitchFamily="34" charset="0"/>
              </a:rPr>
              <a:t>申請書</a:t>
            </a:r>
            <a:r>
              <a:rPr lang="en-US" altLang="ja-JP" dirty="0">
                <a:latin typeface="Arial" panose="020B0604020202020204" pitchFamily="34" charset="0"/>
                <a:cs typeface="Arial" panose="020B0604020202020204" pitchFamily="34" charset="0"/>
              </a:rPr>
              <a:t>No.</a:t>
            </a:r>
            <a:r>
              <a:rPr lang="ja-JP" altLang="en-US" dirty="0">
                <a:latin typeface="Arial" panose="020B0604020202020204" pitchFamily="34" charset="0"/>
                <a:cs typeface="Arial" panose="020B0604020202020204" pitchFamily="34" charset="0"/>
              </a:rPr>
              <a:t>をクリックにて、申請内容を確認することが</a:t>
            </a:r>
            <a:br>
              <a:rPr lang="en-US" altLang="ja-JP" dirty="0">
                <a:latin typeface="Arial" panose="020B0604020202020204" pitchFamily="34" charset="0"/>
                <a:cs typeface="Arial" panose="020B0604020202020204" pitchFamily="34" charset="0"/>
              </a:rPr>
            </a:br>
            <a:r>
              <a:rPr lang="ja-JP" altLang="en-US" dirty="0">
                <a:latin typeface="Arial" panose="020B0604020202020204" pitchFamily="34" charset="0"/>
                <a:cs typeface="Arial" panose="020B0604020202020204" pitchFamily="34" charset="0"/>
              </a:rPr>
              <a:t>    できます。</a:t>
            </a:r>
            <a:endParaRPr lang="en-US" altLang="ja-JP" dirty="0">
              <a:latin typeface="Arial" panose="020B0604020202020204" pitchFamily="34" charset="0"/>
              <a:cs typeface="Arial" panose="020B0604020202020204" pitchFamily="34" charset="0"/>
            </a:endParaRPr>
          </a:p>
        </p:txBody>
      </p:sp>
      <p:sp>
        <p:nvSpPr>
          <p:cNvPr id="11" name="Google Shape;217;p5">
            <a:extLst>
              <a:ext uri="{FF2B5EF4-FFF2-40B4-BE49-F238E27FC236}">
                <a16:creationId xmlns:a16="http://schemas.microsoft.com/office/drawing/2014/main" id="{1FBE2889-5DDA-4018-8D10-884C1D5160F2}"/>
              </a:ext>
            </a:extLst>
          </p:cNvPr>
          <p:cNvSpPr/>
          <p:nvPr/>
        </p:nvSpPr>
        <p:spPr>
          <a:xfrm>
            <a:off x="838200" y="4999629"/>
            <a:ext cx="398780" cy="371475"/>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Arial" panose="020B0604020202020204" pitchFamily="34" charset="0"/>
                <a:ea typeface="Quattrocento Sans"/>
                <a:cs typeface="Arial" panose="020B0604020202020204" pitchFamily="34" charset="0"/>
                <a:sym typeface="Quattrocento Sans"/>
              </a:rPr>
              <a:t>2</a:t>
            </a:r>
            <a:endParaRPr sz="2400" dirty="0">
              <a:latin typeface="Arial" panose="020B0604020202020204" pitchFamily="34" charset="0"/>
              <a:ea typeface="Quattrocento Sans"/>
              <a:cs typeface="Arial" panose="020B0604020202020204" pitchFamily="34" charset="0"/>
              <a:sym typeface="Quattrocento Sans"/>
            </a:endParaRPr>
          </a:p>
        </p:txBody>
      </p:sp>
      <p:sp>
        <p:nvSpPr>
          <p:cNvPr id="14" name="object 2">
            <a:extLst>
              <a:ext uri="{FF2B5EF4-FFF2-40B4-BE49-F238E27FC236}">
                <a16:creationId xmlns:a16="http://schemas.microsoft.com/office/drawing/2014/main" id="{16FE8467-E931-4F8A-B85C-91FA1FED65CF}"/>
              </a:ext>
            </a:extLst>
          </p:cNvPr>
          <p:cNvSpPr txBox="1">
            <a:spLocks noGrp="1"/>
          </p:cNvSpPr>
          <p:nvPr>
            <p:ph type="title"/>
          </p:nvPr>
        </p:nvSpPr>
        <p:spPr>
          <a:xfrm>
            <a:off x="337820" y="107441"/>
            <a:ext cx="1033780" cy="635000"/>
          </a:xfrm>
          <a:prstGeom prst="rect">
            <a:avLst/>
          </a:prstGeom>
        </p:spPr>
        <p:txBody>
          <a:bodyPr vert="horz" wrap="square" lIns="0" tIns="12065" rIns="0" bIns="0" rtlCol="0">
            <a:spAutoFit/>
          </a:bodyPr>
          <a:lstStyle/>
          <a:p>
            <a:pPr marL="12700">
              <a:lnSpc>
                <a:spcPct val="100000"/>
              </a:lnSpc>
              <a:spcBef>
                <a:spcPts val="95"/>
              </a:spcBef>
            </a:pPr>
            <a:r>
              <a:rPr sz="4000" u="none" spc="-5" dirty="0">
                <a:solidFill>
                  <a:srgbClr val="FFFFFF"/>
                </a:solidFill>
                <a:latin typeface="Arial"/>
                <a:cs typeface="Arial"/>
              </a:rPr>
              <a:t>2</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6</a:t>
            </a:r>
            <a:endParaRPr sz="3200" dirty="0">
              <a:latin typeface="Arial"/>
              <a:cs typeface="Arial"/>
            </a:endParaRPr>
          </a:p>
        </p:txBody>
      </p:sp>
    </p:spTree>
    <p:extLst>
      <p:ext uri="{BB962C8B-B14F-4D97-AF65-F5344CB8AC3E}">
        <p14:creationId xmlns:p14="http://schemas.microsoft.com/office/powerpoint/2010/main" val="2228147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A5CB30FD-64F6-447F-AA90-7D4ADBEA918E}"/>
              </a:ext>
            </a:extLst>
          </p:cNvPr>
          <p:cNvPicPr>
            <a:picLocks noChangeAspect="1"/>
          </p:cNvPicPr>
          <p:nvPr/>
        </p:nvPicPr>
        <p:blipFill rotWithShape="1">
          <a:blip r:embed="rId2"/>
          <a:srcRect l="2690" t="6472" r="2908" b="8206"/>
          <a:stretch/>
        </p:blipFill>
        <p:spPr>
          <a:xfrm>
            <a:off x="430553" y="5618400"/>
            <a:ext cx="5996894" cy="1674924"/>
          </a:xfrm>
          <a:prstGeom prst="rect">
            <a:avLst/>
          </a:prstGeom>
          <a:effectLst>
            <a:outerShdw blurRad="63500" sx="102000" sy="102000" algn="ctr" rotWithShape="0">
              <a:prstClr val="black">
                <a:alpha val="40000"/>
              </a:prstClr>
            </a:outerShdw>
          </a:effectLst>
        </p:spPr>
      </p:pic>
      <p:sp>
        <p:nvSpPr>
          <p:cNvPr id="5" name="object 3">
            <a:extLst>
              <a:ext uri="{FF2B5EF4-FFF2-40B4-BE49-F238E27FC236}">
                <a16:creationId xmlns:a16="http://schemas.microsoft.com/office/drawing/2014/main" id="{FC080D6D-8953-44E8-AE98-9198E279BAFC}"/>
              </a:ext>
            </a:extLst>
          </p:cNvPr>
          <p:cNvSpPr txBox="1"/>
          <p:nvPr/>
        </p:nvSpPr>
        <p:spPr>
          <a:xfrm>
            <a:off x="1748408" y="272872"/>
            <a:ext cx="30521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dirty="0">
                <a:solidFill>
                  <a:schemeClr val="bg1"/>
                </a:solidFill>
                <a:latin typeface="Arial" panose="020B0604020202020204" pitchFamily="34" charset="0"/>
                <a:cs typeface="Arial" panose="020B0604020202020204" pitchFamily="34" charset="0"/>
              </a:rPr>
              <a:t>通知の確認方法</a:t>
            </a:r>
            <a:endParaRPr sz="2600" dirty="0">
              <a:solidFill>
                <a:schemeClr val="bg1"/>
              </a:solidFill>
              <a:latin typeface="Arial" panose="020B0604020202020204" pitchFamily="34" charset="0"/>
              <a:cs typeface="Arial" panose="020B0604020202020204" pitchFamily="34" charset="0"/>
            </a:endParaRPr>
          </a:p>
        </p:txBody>
      </p:sp>
      <p:sp>
        <p:nvSpPr>
          <p:cNvPr id="14" name="object 2">
            <a:extLst>
              <a:ext uri="{FF2B5EF4-FFF2-40B4-BE49-F238E27FC236}">
                <a16:creationId xmlns:a16="http://schemas.microsoft.com/office/drawing/2014/main" id="{16FE8467-E931-4F8A-B85C-91FA1FED65CF}"/>
              </a:ext>
            </a:extLst>
          </p:cNvPr>
          <p:cNvSpPr txBox="1">
            <a:spLocks noGrp="1"/>
          </p:cNvSpPr>
          <p:nvPr>
            <p:ph type="title"/>
          </p:nvPr>
        </p:nvSpPr>
        <p:spPr>
          <a:xfrm>
            <a:off x="337820" y="107441"/>
            <a:ext cx="1033780" cy="635000"/>
          </a:xfrm>
          <a:prstGeom prst="rect">
            <a:avLst/>
          </a:prstGeom>
        </p:spPr>
        <p:txBody>
          <a:bodyPr vert="horz" wrap="square" lIns="0" tIns="12065" rIns="0" bIns="0" rtlCol="0">
            <a:spAutoFit/>
          </a:bodyPr>
          <a:lstStyle/>
          <a:p>
            <a:pPr marL="12700">
              <a:lnSpc>
                <a:spcPct val="100000"/>
              </a:lnSpc>
              <a:spcBef>
                <a:spcPts val="95"/>
              </a:spcBef>
            </a:pPr>
            <a:r>
              <a:rPr sz="4000" u="none" spc="-5" dirty="0">
                <a:solidFill>
                  <a:srgbClr val="FFFFFF"/>
                </a:solidFill>
                <a:latin typeface="Arial"/>
                <a:cs typeface="Arial"/>
              </a:rPr>
              <a:t>2</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7</a:t>
            </a:r>
            <a:endParaRPr sz="3200" dirty="0">
              <a:latin typeface="Arial"/>
              <a:cs typeface="Arial"/>
            </a:endParaRPr>
          </a:p>
        </p:txBody>
      </p:sp>
      <p:pic>
        <p:nvPicPr>
          <p:cNvPr id="10" name="図 9">
            <a:extLst>
              <a:ext uri="{FF2B5EF4-FFF2-40B4-BE49-F238E27FC236}">
                <a16:creationId xmlns:a16="http://schemas.microsoft.com/office/drawing/2014/main" id="{1F190FB3-A793-4EFD-87E6-BBF0B74259CB}"/>
              </a:ext>
            </a:extLst>
          </p:cNvPr>
          <p:cNvPicPr>
            <a:picLocks noChangeAspect="1"/>
          </p:cNvPicPr>
          <p:nvPr/>
        </p:nvPicPr>
        <p:blipFill rotWithShape="1">
          <a:blip r:embed="rId3"/>
          <a:srcRect l="32571" t="55303" r="8170" b="24271"/>
          <a:stretch/>
        </p:blipFill>
        <p:spPr>
          <a:xfrm>
            <a:off x="521830" y="2365375"/>
            <a:ext cx="5814340" cy="2133600"/>
          </a:xfrm>
          <a:prstGeom prst="rect">
            <a:avLst/>
          </a:prstGeom>
          <a:ln>
            <a:noFill/>
          </a:ln>
          <a:effectLst>
            <a:outerShdw blurRad="63500" sx="102000" sy="102000" algn="ctr" rotWithShape="0">
              <a:prstClr val="black">
                <a:alpha val="40000"/>
              </a:prstClr>
            </a:outerShdw>
          </a:effectLst>
        </p:spPr>
      </p:pic>
      <p:sp>
        <p:nvSpPr>
          <p:cNvPr id="4" name="正方形/長方形 3">
            <a:extLst>
              <a:ext uri="{FF2B5EF4-FFF2-40B4-BE49-F238E27FC236}">
                <a16:creationId xmlns:a16="http://schemas.microsoft.com/office/drawing/2014/main" id="{8829353E-A1FC-495B-8313-EF3EF57AB70F}"/>
              </a:ext>
            </a:extLst>
          </p:cNvPr>
          <p:cNvSpPr/>
          <p:nvPr/>
        </p:nvSpPr>
        <p:spPr>
          <a:xfrm>
            <a:off x="4648200" y="2365375"/>
            <a:ext cx="685800" cy="41229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Google Shape;217;p5">
            <a:extLst>
              <a:ext uri="{FF2B5EF4-FFF2-40B4-BE49-F238E27FC236}">
                <a16:creationId xmlns:a16="http://schemas.microsoft.com/office/drawing/2014/main" id="{19B5BEDE-0F9C-4B83-AA3C-1DE8CD859D8B}"/>
              </a:ext>
            </a:extLst>
          </p:cNvPr>
          <p:cNvSpPr/>
          <p:nvPr/>
        </p:nvSpPr>
        <p:spPr>
          <a:xfrm>
            <a:off x="4273804" y="1993900"/>
            <a:ext cx="398780" cy="371475"/>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Arial" panose="020B0604020202020204" pitchFamily="34" charset="0"/>
                <a:ea typeface="Quattrocento Sans"/>
                <a:cs typeface="Arial" panose="020B0604020202020204" pitchFamily="34" charset="0"/>
                <a:sym typeface="Quattrocento Sans"/>
              </a:rPr>
              <a:t>1</a:t>
            </a:r>
            <a:endParaRPr sz="2400" dirty="0">
              <a:latin typeface="Arial" panose="020B0604020202020204" pitchFamily="34" charset="0"/>
              <a:ea typeface="Quattrocento Sans"/>
              <a:cs typeface="Arial" panose="020B0604020202020204" pitchFamily="34" charset="0"/>
              <a:sym typeface="Quattrocento Sans"/>
            </a:endParaRPr>
          </a:p>
        </p:txBody>
      </p:sp>
      <p:sp>
        <p:nvSpPr>
          <p:cNvPr id="16" name="正方形/長方形 15">
            <a:extLst>
              <a:ext uri="{FF2B5EF4-FFF2-40B4-BE49-F238E27FC236}">
                <a16:creationId xmlns:a16="http://schemas.microsoft.com/office/drawing/2014/main" id="{180F3C79-A620-4756-88B1-277A14656CE5}"/>
              </a:ext>
            </a:extLst>
          </p:cNvPr>
          <p:cNvSpPr/>
          <p:nvPr/>
        </p:nvSpPr>
        <p:spPr>
          <a:xfrm>
            <a:off x="1085850" y="6455862"/>
            <a:ext cx="5269370" cy="48151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Google Shape;217;p5">
            <a:extLst>
              <a:ext uri="{FF2B5EF4-FFF2-40B4-BE49-F238E27FC236}">
                <a16:creationId xmlns:a16="http://schemas.microsoft.com/office/drawing/2014/main" id="{ED8429B0-9A7B-48B7-AABC-01F526D67DA2}"/>
              </a:ext>
            </a:extLst>
          </p:cNvPr>
          <p:cNvSpPr/>
          <p:nvPr/>
        </p:nvSpPr>
        <p:spPr>
          <a:xfrm>
            <a:off x="1085850" y="6084387"/>
            <a:ext cx="398780" cy="371475"/>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Arial" panose="020B0604020202020204" pitchFamily="34" charset="0"/>
                <a:ea typeface="Quattrocento Sans"/>
                <a:cs typeface="Arial" panose="020B0604020202020204" pitchFamily="34" charset="0"/>
                <a:sym typeface="Quattrocento Sans"/>
              </a:rPr>
              <a:t>2</a:t>
            </a:r>
            <a:endParaRPr sz="2400" dirty="0">
              <a:latin typeface="Arial" panose="020B0604020202020204" pitchFamily="34" charset="0"/>
              <a:ea typeface="Quattrocento Sans"/>
              <a:cs typeface="Arial" panose="020B0604020202020204" pitchFamily="34" charset="0"/>
              <a:sym typeface="Quattrocento Sans"/>
            </a:endParaRPr>
          </a:p>
        </p:txBody>
      </p:sp>
      <p:sp>
        <p:nvSpPr>
          <p:cNvPr id="18" name="テキスト ボックス 17">
            <a:extLst>
              <a:ext uri="{FF2B5EF4-FFF2-40B4-BE49-F238E27FC236}">
                <a16:creationId xmlns:a16="http://schemas.microsoft.com/office/drawing/2014/main" id="{01B06013-43C1-45F6-A275-D1F531E21EA2}"/>
              </a:ext>
            </a:extLst>
          </p:cNvPr>
          <p:cNvSpPr txBox="1"/>
          <p:nvPr/>
        </p:nvSpPr>
        <p:spPr>
          <a:xfrm>
            <a:off x="403732" y="1466726"/>
            <a:ext cx="53009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1.</a:t>
            </a:r>
            <a:r>
              <a:rPr lang="ja-JP" altLang="en-US" dirty="0">
                <a:latin typeface="Arial" panose="020B0604020202020204" pitchFamily="34" charset="0"/>
                <a:cs typeface="Arial" panose="020B0604020202020204" pitchFamily="34" charset="0"/>
              </a:rPr>
              <a:t>　［通知］をクリックします。</a:t>
            </a:r>
            <a:endParaRPr lang="en-US" altLang="ja-JP"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F99EDA12-17E8-4F26-B95D-F134D412E084}"/>
              </a:ext>
            </a:extLst>
          </p:cNvPr>
          <p:cNvSpPr txBox="1"/>
          <p:nvPr/>
        </p:nvSpPr>
        <p:spPr>
          <a:xfrm>
            <a:off x="388620" y="5081263"/>
            <a:ext cx="53009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　未確認通知タブにて通知内容を確認できます。</a:t>
            </a:r>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4653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BA02DB50-B98A-4FB6-8996-95D95A014637}"/>
              </a:ext>
            </a:extLst>
          </p:cNvPr>
          <p:cNvPicPr>
            <a:picLocks noChangeAspect="1"/>
          </p:cNvPicPr>
          <p:nvPr/>
        </p:nvPicPr>
        <p:blipFill rotWithShape="1">
          <a:blip r:embed="rId2"/>
          <a:srcRect l="1791" t="3210" r="1530" b="4760"/>
          <a:stretch/>
        </p:blipFill>
        <p:spPr>
          <a:xfrm>
            <a:off x="1562686" y="5653088"/>
            <a:ext cx="3742739" cy="2047875"/>
          </a:xfrm>
          <a:prstGeom prst="rect">
            <a:avLst/>
          </a:prstGeom>
          <a:ln>
            <a:noFill/>
          </a:ln>
          <a:effectLst>
            <a:outerShdw blurRad="63500" sx="102000" sy="102000" algn="ctr" rotWithShape="0">
              <a:prstClr val="black">
                <a:alpha val="40000"/>
              </a:prstClr>
            </a:outerShdw>
          </a:effectLst>
        </p:spPr>
      </p:pic>
      <p:pic>
        <p:nvPicPr>
          <p:cNvPr id="19" name="図 18">
            <a:extLst>
              <a:ext uri="{FF2B5EF4-FFF2-40B4-BE49-F238E27FC236}">
                <a16:creationId xmlns:a16="http://schemas.microsoft.com/office/drawing/2014/main" id="{BF0571FD-5B04-4D79-9E41-756606AD4D0E}"/>
              </a:ext>
            </a:extLst>
          </p:cNvPr>
          <p:cNvPicPr>
            <a:picLocks noChangeAspect="1"/>
          </p:cNvPicPr>
          <p:nvPr/>
        </p:nvPicPr>
        <p:blipFill rotWithShape="1">
          <a:blip r:embed="rId3"/>
          <a:srcRect l="2690" t="6472" r="2908" b="8206"/>
          <a:stretch/>
        </p:blipFill>
        <p:spPr>
          <a:xfrm>
            <a:off x="607504" y="3073437"/>
            <a:ext cx="5996894" cy="1674924"/>
          </a:xfrm>
          <a:prstGeom prst="rect">
            <a:avLst/>
          </a:prstGeom>
          <a:effectLst>
            <a:outerShdw blurRad="63500" sx="102000" sy="102000" algn="ctr" rotWithShape="0">
              <a:prstClr val="black">
                <a:alpha val="40000"/>
              </a:prstClr>
            </a:outerShdw>
          </a:effectLst>
        </p:spPr>
      </p:pic>
      <p:sp>
        <p:nvSpPr>
          <p:cNvPr id="5" name="object 3">
            <a:extLst>
              <a:ext uri="{FF2B5EF4-FFF2-40B4-BE49-F238E27FC236}">
                <a16:creationId xmlns:a16="http://schemas.microsoft.com/office/drawing/2014/main" id="{FC080D6D-8953-44E8-AE98-9198E279BAFC}"/>
              </a:ext>
            </a:extLst>
          </p:cNvPr>
          <p:cNvSpPr txBox="1"/>
          <p:nvPr/>
        </p:nvSpPr>
        <p:spPr>
          <a:xfrm>
            <a:off x="1748408" y="272872"/>
            <a:ext cx="30521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dirty="0">
                <a:solidFill>
                  <a:schemeClr val="bg1"/>
                </a:solidFill>
                <a:latin typeface="Arial" panose="020B0604020202020204" pitchFamily="34" charset="0"/>
                <a:cs typeface="Arial" panose="020B0604020202020204" pitchFamily="34" charset="0"/>
              </a:rPr>
              <a:t>通知の確認方法</a:t>
            </a:r>
            <a:endParaRPr sz="2600" dirty="0">
              <a:solidFill>
                <a:schemeClr val="bg1"/>
              </a:solidFill>
              <a:latin typeface="Arial" panose="020B0604020202020204" pitchFamily="34" charset="0"/>
              <a:cs typeface="Arial" panose="020B0604020202020204" pitchFamily="34" charset="0"/>
            </a:endParaRPr>
          </a:p>
        </p:txBody>
      </p:sp>
      <p:sp>
        <p:nvSpPr>
          <p:cNvPr id="14" name="object 2">
            <a:extLst>
              <a:ext uri="{FF2B5EF4-FFF2-40B4-BE49-F238E27FC236}">
                <a16:creationId xmlns:a16="http://schemas.microsoft.com/office/drawing/2014/main" id="{16FE8467-E931-4F8A-B85C-91FA1FED65CF}"/>
              </a:ext>
            </a:extLst>
          </p:cNvPr>
          <p:cNvSpPr txBox="1">
            <a:spLocks noGrp="1"/>
          </p:cNvSpPr>
          <p:nvPr>
            <p:ph type="title"/>
          </p:nvPr>
        </p:nvSpPr>
        <p:spPr>
          <a:xfrm>
            <a:off x="337820" y="107441"/>
            <a:ext cx="1033780" cy="635000"/>
          </a:xfrm>
          <a:prstGeom prst="rect">
            <a:avLst/>
          </a:prstGeom>
        </p:spPr>
        <p:txBody>
          <a:bodyPr vert="horz" wrap="square" lIns="0" tIns="12065" rIns="0" bIns="0" rtlCol="0">
            <a:spAutoFit/>
          </a:bodyPr>
          <a:lstStyle/>
          <a:p>
            <a:pPr marL="12700">
              <a:lnSpc>
                <a:spcPct val="100000"/>
              </a:lnSpc>
              <a:spcBef>
                <a:spcPts val="95"/>
              </a:spcBef>
            </a:pPr>
            <a:r>
              <a:rPr sz="4000" u="none" spc="-5" dirty="0">
                <a:solidFill>
                  <a:srgbClr val="FFFFFF"/>
                </a:solidFill>
                <a:latin typeface="Arial"/>
                <a:cs typeface="Arial"/>
              </a:rPr>
              <a:t>2</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7</a:t>
            </a:r>
            <a:endParaRPr sz="3200" dirty="0">
              <a:latin typeface="Arial"/>
              <a:cs typeface="Arial"/>
            </a:endParaRPr>
          </a:p>
        </p:txBody>
      </p:sp>
      <p:grpSp>
        <p:nvGrpSpPr>
          <p:cNvPr id="3" name="グループ化 2">
            <a:extLst>
              <a:ext uri="{FF2B5EF4-FFF2-40B4-BE49-F238E27FC236}">
                <a16:creationId xmlns:a16="http://schemas.microsoft.com/office/drawing/2014/main" id="{446521D9-ED7E-456B-8460-1683F4956274}"/>
              </a:ext>
            </a:extLst>
          </p:cNvPr>
          <p:cNvGrpSpPr/>
          <p:nvPr/>
        </p:nvGrpSpPr>
        <p:grpSpPr>
          <a:xfrm>
            <a:off x="598614" y="3441700"/>
            <a:ext cx="3514090" cy="1362075"/>
            <a:chOff x="448310" y="2374900"/>
            <a:chExt cx="3514090" cy="1362075"/>
          </a:xfrm>
          <a:effectLst/>
        </p:grpSpPr>
        <p:sp>
          <p:nvSpPr>
            <p:cNvPr id="2" name="正方形/長方形 1">
              <a:extLst>
                <a:ext uri="{FF2B5EF4-FFF2-40B4-BE49-F238E27FC236}">
                  <a16:creationId xmlns:a16="http://schemas.microsoft.com/office/drawing/2014/main" id="{7497681D-E71D-4E6E-BD05-C813233DACDC}"/>
                </a:ext>
              </a:extLst>
            </p:cNvPr>
            <p:cNvSpPr/>
            <p:nvPr/>
          </p:nvSpPr>
          <p:spPr>
            <a:xfrm>
              <a:off x="457200" y="2746375"/>
              <a:ext cx="381000" cy="6350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9268FF09-9C31-45D7-8DDE-C97B1242AFF3}"/>
                </a:ext>
              </a:extLst>
            </p:cNvPr>
            <p:cNvSpPr/>
            <p:nvPr/>
          </p:nvSpPr>
          <p:spPr>
            <a:xfrm>
              <a:off x="3238500" y="3417570"/>
              <a:ext cx="723900" cy="31940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Google Shape;217;p5">
              <a:extLst>
                <a:ext uri="{FF2B5EF4-FFF2-40B4-BE49-F238E27FC236}">
                  <a16:creationId xmlns:a16="http://schemas.microsoft.com/office/drawing/2014/main" id="{5E31D266-008C-468B-93A5-0E5B5994DBF9}"/>
                </a:ext>
              </a:extLst>
            </p:cNvPr>
            <p:cNvSpPr/>
            <p:nvPr/>
          </p:nvSpPr>
          <p:spPr>
            <a:xfrm>
              <a:off x="448310" y="2374900"/>
              <a:ext cx="398780" cy="371475"/>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Arial" panose="020B0604020202020204" pitchFamily="34" charset="0"/>
                  <a:ea typeface="Quattrocento Sans"/>
                  <a:cs typeface="Arial" panose="020B0604020202020204" pitchFamily="34" charset="0"/>
                  <a:sym typeface="Quattrocento Sans"/>
                </a:rPr>
                <a:t>3</a:t>
              </a:r>
              <a:endParaRPr sz="2400" dirty="0">
                <a:latin typeface="Arial" panose="020B0604020202020204" pitchFamily="34" charset="0"/>
                <a:ea typeface="Quattrocento Sans"/>
                <a:cs typeface="Arial" panose="020B0604020202020204" pitchFamily="34" charset="0"/>
                <a:sym typeface="Quattrocento Sans"/>
              </a:endParaRPr>
            </a:p>
          </p:txBody>
        </p:sp>
        <p:sp>
          <p:nvSpPr>
            <p:cNvPr id="8" name="Google Shape;217;p5">
              <a:extLst>
                <a:ext uri="{FF2B5EF4-FFF2-40B4-BE49-F238E27FC236}">
                  <a16:creationId xmlns:a16="http://schemas.microsoft.com/office/drawing/2014/main" id="{0FC1146B-DA59-44D5-AB15-18EB40328E70}"/>
                </a:ext>
              </a:extLst>
            </p:cNvPr>
            <p:cNvSpPr/>
            <p:nvPr/>
          </p:nvSpPr>
          <p:spPr>
            <a:xfrm>
              <a:off x="2824480" y="3063875"/>
              <a:ext cx="398780" cy="371475"/>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Arial" panose="020B0604020202020204" pitchFamily="34" charset="0"/>
                  <a:ea typeface="Quattrocento Sans"/>
                  <a:cs typeface="Arial" panose="020B0604020202020204" pitchFamily="34" charset="0"/>
                  <a:sym typeface="Quattrocento Sans"/>
                </a:rPr>
                <a:t>4</a:t>
              </a:r>
              <a:endParaRPr sz="2400" dirty="0">
                <a:latin typeface="Arial" panose="020B0604020202020204" pitchFamily="34" charset="0"/>
                <a:ea typeface="Quattrocento Sans"/>
                <a:cs typeface="Arial" panose="020B0604020202020204" pitchFamily="34" charset="0"/>
                <a:sym typeface="Quattrocento Sans"/>
              </a:endParaRPr>
            </a:p>
          </p:txBody>
        </p:sp>
      </p:grpSp>
      <p:sp>
        <p:nvSpPr>
          <p:cNvPr id="9" name="テキスト ボックス 8">
            <a:extLst>
              <a:ext uri="{FF2B5EF4-FFF2-40B4-BE49-F238E27FC236}">
                <a16:creationId xmlns:a16="http://schemas.microsoft.com/office/drawing/2014/main" id="{A2013B39-32AE-4454-8D11-67AD79FB2DB8}"/>
              </a:ext>
            </a:extLst>
          </p:cNvPr>
          <p:cNvSpPr txBox="1"/>
          <p:nvPr/>
        </p:nvSpPr>
        <p:spPr>
          <a:xfrm>
            <a:off x="519112" y="1452609"/>
            <a:ext cx="609600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3.</a:t>
            </a:r>
            <a:r>
              <a:rPr lang="ja-JP" altLang="en-US" dirty="0">
                <a:latin typeface="Arial" panose="020B0604020202020204" pitchFamily="34" charset="0"/>
                <a:cs typeface="Arial" panose="020B0604020202020204" pitchFamily="34" charset="0"/>
              </a:rPr>
              <a:t>　通知を削除する場合は、該当の通知にチェックを入れます。</a:t>
            </a:r>
            <a:endParaRPr lang="en-US" altLang="ja-JP"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F70CE69D-D54F-49F9-88D4-B7DD47DB0918}"/>
              </a:ext>
            </a:extLst>
          </p:cNvPr>
          <p:cNvSpPr txBox="1"/>
          <p:nvPr/>
        </p:nvSpPr>
        <p:spPr>
          <a:xfrm>
            <a:off x="519112" y="2410411"/>
            <a:ext cx="53009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4.</a:t>
            </a:r>
            <a:r>
              <a:rPr lang="ja-JP" altLang="en-US" dirty="0">
                <a:latin typeface="Arial" panose="020B0604020202020204" pitchFamily="34" charset="0"/>
                <a:cs typeface="Arial" panose="020B0604020202020204" pitchFamily="34" charset="0"/>
              </a:rPr>
              <a:t>　［削除］をクリックします。</a:t>
            </a:r>
            <a:endParaRPr lang="en-US" altLang="ja-JP" dirty="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743FD6B3-2912-4419-9AB7-BA9DA7F584EB}"/>
              </a:ext>
            </a:extLst>
          </p:cNvPr>
          <p:cNvSpPr txBox="1"/>
          <p:nvPr/>
        </p:nvSpPr>
        <p:spPr>
          <a:xfrm>
            <a:off x="589470" y="5064671"/>
            <a:ext cx="53009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5.</a:t>
            </a:r>
            <a:r>
              <a:rPr lang="ja-JP" altLang="en-US" dirty="0">
                <a:latin typeface="Arial" panose="020B0604020202020204" pitchFamily="34" charset="0"/>
                <a:cs typeface="Arial" panose="020B0604020202020204" pitchFamily="34" charset="0"/>
              </a:rPr>
              <a:t>　［削除］をクリックします。</a:t>
            </a:r>
            <a:endParaRPr lang="en-US" altLang="ja-JP" dirty="0">
              <a:latin typeface="Arial" panose="020B0604020202020204" pitchFamily="34" charset="0"/>
              <a:cs typeface="Arial" panose="020B0604020202020204" pitchFamily="34" charset="0"/>
            </a:endParaRPr>
          </a:p>
        </p:txBody>
      </p:sp>
      <p:grpSp>
        <p:nvGrpSpPr>
          <p:cNvPr id="12" name="グループ化 11">
            <a:extLst>
              <a:ext uri="{FF2B5EF4-FFF2-40B4-BE49-F238E27FC236}">
                <a16:creationId xmlns:a16="http://schemas.microsoft.com/office/drawing/2014/main" id="{9D91F3DC-DD7A-449A-9C2D-832E26D025BE}"/>
              </a:ext>
            </a:extLst>
          </p:cNvPr>
          <p:cNvGrpSpPr/>
          <p:nvPr/>
        </p:nvGrpSpPr>
        <p:grpSpPr>
          <a:xfrm>
            <a:off x="2456624" y="6813185"/>
            <a:ext cx="1429576" cy="749665"/>
            <a:chOff x="2456624" y="7330710"/>
            <a:chExt cx="1429576" cy="749665"/>
          </a:xfrm>
          <a:effectLst/>
        </p:grpSpPr>
        <p:sp>
          <p:nvSpPr>
            <p:cNvPr id="15" name="正方形/長方形 14">
              <a:extLst>
                <a:ext uri="{FF2B5EF4-FFF2-40B4-BE49-F238E27FC236}">
                  <a16:creationId xmlns:a16="http://schemas.microsoft.com/office/drawing/2014/main" id="{538A3CE4-07EA-4A17-B0F1-D65532A532B1}"/>
                </a:ext>
              </a:extLst>
            </p:cNvPr>
            <p:cNvSpPr/>
            <p:nvPr/>
          </p:nvSpPr>
          <p:spPr>
            <a:xfrm>
              <a:off x="2855404" y="7699375"/>
              <a:ext cx="1030796" cy="3810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Google Shape;217;p5">
              <a:extLst>
                <a:ext uri="{FF2B5EF4-FFF2-40B4-BE49-F238E27FC236}">
                  <a16:creationId xmlns:a16="http://schemas.microsoft.com/office/drawing/2014/main" id="{13CB917D-BBE5-48F6-A4A6-10607AA27293}"/>
                </a:ext>
              </a:extLst>
            </p:cNvPr>
            <p:cNvSpPr/>
            <p:nvPr/>
          </p:nvSpPr>
          <p:spPr>
            <a:xfrm>
              <a:off x="2456624" y="7330710"/>
              <a:ext cx="398780" cy="371475"/>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Arial" panose="020B0604020202020204" pitchFamily="34" charset="0"/>
                  <a:ea typeface="Quattrocento Sans"/>
                  <a:cs typeface="Arial" panose="020B0604020202020204" pitchFamily="34" charset="0"/>
                  <a:sym typeface="Quattrocento Sans"/>
                </a:rPr>
                <a:t>5</a:t>
              </a:r>
              <a:endParaRPr sz="2400" dirty="0">
                <a:latin typeface="Arial" panose="020B0604020202020204" pitchFamily="34" charset="0"/>
                <a:ea typeface="Quattrocento Sans"/>
                <a:cs typeface="Arial" panose="020B0604020202020204" pitchFamily="34" charset="0"/>
                <a:sym typeface="Quattrocento Sans"/>
              </a:endParaRPr>
            </a:p>
          </p:txBody>
        </p:sp>
      </p:grpSp>
      <p:pic>
        <p:nvPicPr>
          <p:cNvPr id="17" name="図 16">
            <a:extLst>
              <a:ext uri="{FF2B5EF4-FFF2-40B4-BE49-F238E27FC236}">
                <a16:creationId xmlns:a16="http://schemas.microsoft.com/office/drawing/2014/main" id="{B0F1A23B-72C3-49E5-AD35-BE423832A056}"/>
              </a:ext>
            </a:extLst>
          </p:cNvPr>
          <p:cNvPicPr>
            <a:picLocks noChangeAspect="1"/>
          </p:cNvPicPr>
          <p:nvPr/>
        </p:nvPicPr>
        <p:blipFill rotWithShape="1">
          <a:blip r:embed="rId4"/>
          <a:srcRect t="60303" r="43978" b="34394"/>
          <a:stretch/>
        </p:blipFill>
        <p:spPr>
          <a:xfrm>
            <a:off x="908913" y="8764185"/>
            <a:ext cx="5340782" cy="538200"/>
          </a:xfrm>
          <a:prstGeom prst="rect">
            <a:avLst/>
          </a:prstGeom>
          <a:ln>
            <a:noFill/>
          </a:ln>
          <a:effectLst>
            <a:outerShdw blurRad="63500" sx="102000" sy="102000" algn="ctr" rotWithShape="0">
              <a:prstClr val="black">
                <a:alpha val="40000"/>
              </a:prstClr>
            </a:outerShdw>
          </a:effectLst>
        </p:spPr>
      </p:pic>
      <p:sp>
        <p:nvSpPr>
          <p:cNvPr id="18" name="テキスト ボックス 17">
            <a:extLst>
              <a:ext uri="{FF2B5EF4-FFF2-40B4-BE49-F238E27FC236}">
                <a16:creationId xmlns:a16="http://schemas.microsoft.com/office/drawing/2014/main" id="{62667CA9-7C9E-4980-8C60-6948E6DF5B6D}"/>
              </a:ext>
            </a:extLst>
          </p:cNvPr>
          <p:cNvSpPr txBox="1"/>
          <p:nvPr/>
        </p:nvSpPr>
        <p:spPr>
          <a:xfrm>
            <a:off x="598614" y="8185908"/>
            <a:ext cx="5300980" cy="369332"/>
          </a:xfrm>
          <a:prstGeom prst="rect">
            <a:avLst/>
          </a:prstGeom>
          <a:noFill/>
        </p:spPr>
        <p:txBody>
          <a:bodyPr wrap="square">
            <a:spAutoFit/>
          </a:bodyPr>
          <a:lstStyle/>
          <a:p>
            <a:r>
              <a:rPr lang="ja-JP" altLang="en-US" dirty="0">
                <a:latin typeface="Arial" panose="020B0604020202020204" pitchFamily="34" charset="0"/>
                <a:cs typeface="Arial" panose="020B0604020202020204" pitchFamily="34" charset="0"/>
              </a:rPr>
              <a:t>削除のモーダルが表示されれば対応完了です。</a:t>
            </a:r>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3593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45917" y="9463556"/>
            <a:ext cx="1227455" cy="199390"/>
          </a:xfrm>
          <a:prstGeom prst="rect">
            <a:avLst/>
          </a:prstGeom>
        </p:spPr>
        <p:txBody>
          <a:bodyPr vert="horz" wrap="square" lIns="0" tIns="0" rIns="0" bIns="0" rtlCol="0">
            <a:spAutoFit/>
          </a:bodyPr>
          <a:lstStyle/>
          <a:p>
            <a:pPr>
              <a:lnSpc>
                <a:spcPts val="1550"/>
              </a:lnSpc>
            </a:pPr>
            <a:r>
              <a:rPr sz="1400" dirty="0">
                <a:latin typeface="Microsoft Sans Serif"/>
                <a:cs typeface="Microsoft Sans Serif"/>
              </a:rPr>
              <a:t>©jinjer</a:t>
            </a:r>
            <a:r>
              <a:rPr sz="1400" spc="-55" dirty="0">
                <a:latin typeface="Microsoft Sans Serif"/>
                <a:cs typeface="Microsoft Sans Serif"/>
              </a:rPr>
              <a:t> </a:t>
            </a:r>
            <a:r>
              <a:rPr sz="1400" dirty="0">
                <a:latin typeface="Microsoft Sans Serif"/>
                <a:cs typeface="Microsoft Sans Serif"/>
              </a:rPr>
              <a:t>Co.,</a:t>
            </a:r>
            <a:r>
              <a:rPr sz="1400" spc="-45" dirty="0">
                <a:latin typeface="Microsoft Sans Serif"/>
                <a:cs typeface="Microsoft Sans Serif"/>
              </a:rPr>
              <a:t> </a:t>
            </a:r>
            <a:r>
              <a:rPr sz="1400" dirty="0">
                <a:latin typeface="Microsoft Sans Serif"/>
                <a:cs typeface="Microsoft Sans Serif"/>
              </a:rPr>
              <a:t>Ltd.</a:t>
            </a:r>
            <a:endParaRPr sz="1400">
              <a:latin typeface="Microsoft Sans Serif"/>
              <a:cs typeface="Microsoft Sans Serif"/>
            </a:endParaRPr>
          </a:p>
        </p:txBody>
      </p:sp>
      <p:pic>
        <p:nvPicPr>
          <p:cNvPr id="3" name="object 3"/>
          <p:cNvPicPr/>
          <p:nvPr/>
        </p:nvPicPr>
        <p:blipFill>
          <a:blip r:embed="rId2" cstate="print"/>
          <a:stretch>
            <a:fillRect/>
          </a:stretch>
        </p:blipFill>
        <p:spPr>
          <a:xfrm>
            <a:off x="0" y="5650991"/>
            <a:ext cx="6858000" cy="4302250"/>
          </a:xfrm>
          <a:prstGeom prst="rect">
            <a:avLst/>
          </a:prstGeom>
        </p:spPr>
      </p:pic>
      <p:sp>
        <p:nvSpPr>
          <p:cNvPr id="4" name="object 4"/>
          <p:cNvSpPr/>
          <p:nvPr/>
        </p:nvSpPr>
        <p:spPr>
          <a:xfrm>
            <a:off x="173736" y="4983479"/>
            <a:ext cx="6516370" cy="45720"/>
          </a:xfrm>
          <a:custGeom>
            <a:avLst/>
            <a:gdLst/>
            <a:ahLst/>
            <a:cxnLst/>
            <a:rect l="l" t="t" r="r" b="b"/>
            <a:pathLst>
              <a:path w="6516370" h="45720">
                <a:moveTo>
                  <a:pt x="0" y="0"/>
                </a:moveTo>
                <a:lnTo>
                  <a:pt x="6515989" y="0"/>
                </a:lnTo>
              </a:path>
              <a:path w="6516370" h="45720">
                <a:moveTo>
                  <a:pt x="0" y="45720"/>
                </a:moveTo>
                <a:lnTo>
                  <a:pt x="6515989" y="45720"/>
                </a:lnTo>
              </a:path>
            </a:pathLst>
          </a:custGeom>
          <a:ln w="18288">
            <a:solidFill>
              <a:srgbClr val="2E5496"/>
            </a:solidFill>
          </a:ln>
        </p:spPr>
        <p:txBody>
          <a:bodyPr wrap="square" lIns="0" tIns="0" rIns="0" bIns="0" rtlCol="0"/>
          <a:lstStyle/>
          <a:p>
            <a:endParaRPr/>
          </a:p>
        </p:txBody>
      </p:sp>
      <p:sp>
        <p:nvSpPr>
          <p:cNvPr id="5" name="object 5"/>
          <p:cNvSpPr txBox="1"/>
          <p:nvPr/>
        </p:nvSpPr>
        <p:spPr>
          <a:xfrm>
            <a:off x="337820" y="5316169"/>
            <a:ext cx="6264275" cy="1159292"/>
          </a:xfrm>
          <a:prstGeom prst="rect">
            <a:avLst/>
          </a:prstGeom>
        </p:spPr>
        <p:txBody>
          <a:bodyPr vert="horz" wrap="square" lIns="0" tIns="12700" rIns="0" bIns="0" rtlCol="0">
            <a:spAutoFit/>
          </a:bodyPr>
          <a:lstStyle/>
          <a:p>
            <a:pPr marL="12700">
              <a:lnSpc>
                <a:spcPct val="100000"/>
              </a:lnSpc>
              <a:spcBef>
                <a:spcPts val="100"/>
              </a:spcBef>
            </a:pPr>
            <a:r>
              <a:rPr spc="-5" dirty="0" err="1">
                <a:solidFill>
                  <a:srgbClr val="3E3E3E"/>
                </a:solidFill>
                <a:latin typeface="Arial" panose="020B0604020202020204" pitchFamily="34" charset="0"/>
                <a:cs typeface="Arial" panose="020B0604020202020204" pitchFamily="34" charset="0"/>
              </a:rPr>
              <a:t>本章では</a:t>
            </a:r>
            <a:r>
              <a:rPr dirty="0">
                <a:solidFill>
                  <a:srgbClr val="3E3E3E"/>
                </a:solidFill>
                <a:latin typeface="Arial" panose="020B0604020202020204" pitchFamily="34" charset="0"/>
                <a:cs typeface="Arial" panose="020B0604020202020204" pitchFamily="34" charset="0"/>
              </a:rPr>
              <a:t>、</a:t>
            </a:r>
            <a:r>
              <a:rPr lang="ja-JP" altLang="en-US" dirty="0">
                <a:solidFill>
                  <a:srgbClr val="3E3E3E"/>
                </a:solidFill>
                <a:latin typeface="Arial" panose="020B0604020202020204" pitchFamily="34" charset="0"/>
                <a:cs typeface="Arial" panose="020B0604020202020204" pitchFamily="34" charset="0"/>
              </a:rPr>
              <a:t>ジンジャー経費のスマートフォンアプリ上での</a:t>
            </a:r>
            <a:endParaRPr lang="en-US" altLang="ja-JP" dirty="0">
              <a:solidFill>
                <a:srgbClr val="3E3E3E"/>
              </a:solidFill>
              <a:latin typeface="Arial" panose="020B0604020202020204" pitchFamily="34" charset="0"/>
              <a:cs typeface="Arial" panose="020B0604020202020204" pitchFamily="34" charset="0"/>
            </a:endParaRPr>
          </a:p>
          <a:p>
            <a:pPr marL="12700">
              <a:lnSpc>
                <a:spcPct val="100000"/>
              </a:lnSpc>
              <a:spcBef>
                <a:spcPts val="100"/>
              </a:spcBef>
            </a:pPr>
            <a:r>
              <a:rPr lang="ja-JP" altLang="en-US" dirty="0">
                <a:solidFill>
                  <a:srgbClr val="3E3E3E"/>
                </a:solidFill>
                <a:latin typeface="Arial" panose="020B0604020202020204" pitchFamily="34" charset="0"/>
                <a:cs typeface="Arial" panose="020B0604020202020204" pitchFamily="34" charset="0"/>
              </a:rPr>
              <a:t>申請方法をご案内します。</a:t>
            </a:r>
            <a:endParaRPr lang="en-US" altLang="ja-JP" dirty="0">
              <a:solidFill>
                <a:srgbClr val="3E3E3E"/>
              </a:solidFill>
              <a:latin typeface="Arial" panose="020B0604020202020204" pitchFamily="34" charset="0"/>
              <a:cs typeface="Arial" panose="020B0604020202020204" pitchFamily="34" charset="0"/>
            </a:endParaRPr>
          </a:p>
          <a:p>
            <a:pPr marL="12700">
              <a:lnSpc>
                <a:spcPct val="100000"/>
              </a:lnSpc>
              <a:spcBef>
                <a:spcPts val="100"/>
              </a:spcBef>
            </a:pPr>
            <a:r>
              <a:rPr lang="en-US" altLang="ja-JP" dirty="0">
                <a:latin typeface="Arial" panose="020B0604020202020204" pitchFamily="34" charset="0"/>
                <a:cs typeface="Arial" panose="020B0604020202020204" pitchFamily="34" charset="0"/>
              </a:rPr>
              <a:t>※IC</a:t>
            </a:r>
            <a:r>
              <a:rPr lang="ja-JP" altLang="en-US" dirty="0">
                <a:latin typeface="Arial" panose="020B0604020202020204" pitchFamily="34" charset="0"/>
                <a:cs typeface="Arial" panose="020B0604020202020204" pitchFamily="34" charset="0"/>
              </a:rPr>
              <a:t>カード履歴や</a:t>
            </a:r>
            <a:r>
              <a:rPr lang="en-US" altLang="ja-JP" dirty="0">
                <a:latin typeface="Arial" panose="020B0604020202020204" pitchFamily="34" charset="0"/>
                <a:cs typeface="Arial" panose="020B0604020202020204" pitchFamily="34" charset="0"/>
              </a:rPr>
              <a:t>OCR</a:t>
            </a:r>
            <a:r>
              <a:rPr lang="ja-JP" altLang="en-US" dirty="0">
                <a:latin typeface="Arial" panose="020B0604020202020204" pitchFamily="34" charset="0"/>
                <a:cs typeface="Arial" panose="020B0604020202020204" pitchFamily="34" charset="0"/>
              </a:rPr>
              <a:t>機能を利用した申請方法については</a:t>
            </a:r>
            <a:endParaRPr lang="en-US" altLang="ja-JP" dirty="0">
              <a:latin typeface="Arial" panose="020B0604020202020204" pitchFamily="34" charset="0"/>
              <a:cs typeface="Arial" panose="020B0604020202020204" pitchFamily="34" charset="0"/>
            </a:endParaRPr>
          </a:p>
          <a:p>
            <a:pPr marL="12700">
              <a:lnSpc>
                <a:spcPct val="100000"/>
              </a:lnSpc>
              <a:spcBef>
                <a:spcPts val="100"/>
              </a:spcBef>
            </a:pPr>
            <a:r>
              <a:rPr lang="ja-JP" altLang="en-US" dirty="0">
                <a:latin typeface="Arial" panose="020B0604020202020204" pitchFamily="34" charset="0"/>
                <a:cs typeface="Arial" panose="020B0604020202020204" pitchFamily="34" charset="0"/>
              </a:rPr>
              <a:t>前章の「</a:t>
            </a:r>
            <a:r>
              <a:rPr lang="en-US" altLang="ja-JP"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　申請方法（</a:t>
            </a:r>
            <a:r>
              <a:rPr lang="en-US" altLang="ja-JP" dirty="0">
                <a:latin typeface="Arial" panose="020B0604020202020204" pitchFamily="34" charset="0"/>
                <a:cs typeface="Arial" panose="020B0604020202020204" pitchFamily="34" charset="0"/>
              </a:rPr>
              <a:t>PC</a:t>
            </a:r>
            <a:r>
              <a:rPr lang="ja-JP" altLang="en-US" dirty="0">
                <a:latin typeface="Arial" panose="020B0604020202020204" pitchFamily="34" charset="0"/>
                <a:cs typeface="Arial" panose="020B0604020202020204" pitchFamily="34" charset="0"/>
              </a:rPr>
              <a:t>）」にてご確認ください。</a:t>
            </a:r>
            <a:endParaRPr dirty="0">
              <a:latin typeface="Arial" panose="020B0604020202020204" pitchFamily="34" charset="0"/>
              <a:cs typeface="Arial" panose="020B0604020202020204" pitchFamily="34" charset="0"/>
            </a:endParaRPr>
          </a:p>
        </p:txBody>
      </p:sp>
      <p:sp>
        <p:nvSpPr>
          <p:cNvPr id="8" name="object 8"/>
          <p:cNvSpPr txBox="1"/>
          <p:nvPr/>
        </p:nvSpPr>
        <p:spPr>
          <a:xfrm>
            <a:off x="6482841" y="9673201"/>
            <a:ext cx="160655" cy="194310"/>
          </a:xfrm>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z="1150" spc="20" dirty="0">
                <a:solidFill>
                  <a:srgbClr val="7E7E7E"/>
                </a:solidFill>
                <a:latin typeface="Microsoft Sans Serif"/>
                <a:cs typeface="Microsoft Sans Serif"/>
              </a:rPr>
              <a:t>34</a:t>
            </a:fld>
            <a:endParaRPr sz="1150">
              <a:latin typeface="Microsoft Sans Serif"/>
              <a:cs typeface="Microsoft Sans Serif"/>
            </a:endParaRPr>
          </a:p>
        </p:txBody>
      </p:sp>
      <p:sp>
        <p:nvSpPr>
          <p:cNvPr id="6" name="object 6"/>
          <p:cNvSpPr txBox="1"/>
          <p:nvPr/>
        </p:nvSpPr>
        <p:spPr>
          <a:xfrm>
            <a:off x="461568" y="3612514"/>
            <a:ext cx="732790" cy="1368323"/>
          </a:xfrm>
          <a:prstGeom prst="rect">
            <a:avLst/>
          </a:prstGeom>
        </p:spPr>
        <p:txBody>
          <a:bodyPr vert="horz" wrap="square" lIns="0" tIns="13970" rIns="0" bIns="0" rtlCol="0">
            <a:spAutoFit/>
          </a:bodyPr>
          <a:lstStyle/>
          <a:p>
            <a:pPr marL="12700">
              <a:lnSpc>
                <a:spcPct val="100000"/>
              </a:lnSpc>
              <a:spcBef>
                <a:spcPts val="110"/>
              </a:spcBef>
            </a:pPr>
            <a:r>
              <a:rPr lang="en-US" altLang="ja-JP" sz="8800" b="1" spc="5" dirty="0">
                <a:solidFill>
                  <a:srgbClr val="2E5496"/>
                </a:solidFill>
                <a:latin typeface="Arial"/>
                <a:cs typeface="Arial"/>
              </a:rPr>
              <a:t>3</a:t>
            </a:r>
            <a:endParaRPr sz="8800" dirty="0">
              <a:latin typeface="Arial"/>
              <a:cs typeface="Arial"/>
            </a:endParaRPr>
          </a:p>
        </p:txBody>
      </p:sp>
      <p:sp>
        <p:nvSpPr>
          <p:cNvPr id="7" name="object 7"/>
          <p:cNvSpPr txBox="1"/>
          <p:nvPr/>
        </p:nvSpPr>
        <p:spPr>
          <a:xfrm>
            <a:off x="1624330" y="3473449"/>
            <a:ext cx="5019166" cy="1446293"/>
          </a:xfrm>
          <a:prstGeom prst="rect">
            <a:avLst/>
          </a:prstGeom>
        </p:spPr>
        <p:txBody>
          <a:bodyPr vert="horz" wrap="square" lIns="0" tIns="118745" rIns="0" bIns="0" rtlCol="0">
            <a:spAutoFit/>
          </a:bodyPr>
          <a:lstStyle/>
          <a:p>
            <a:pPr marL="12700" marR="5080">
              <a:lnSpc>
                <a:spcPts val="4940"/>
              </a:lnSpc>
              <a:spcBef>
                <a:spcPts val="935"/>
              </a:spcBef>
            </a:pPr>
            <a:r>
              <a:rPr lang="ja-JP" altLang="en-US" sz="4000" b="1" spc="25" dirty="0">
                <a:solidFill>
                  <a:srgbClr val="2E5496"/>
                </a:solidFill>
                <a:latin typeface="Arial" panose="020B0604020202020204" pitchFamily="34" charset="0"/>
                <a:cs typeface="Arial" panose="020B0604020202020204" pitchFamily="34" charset="0"/>
              </a:rPr>
              <a:t>申請方法</a:t>
            </a:r>
            <a:endParaRPr lang="en-US" altLang="ja-JP" sz="4000" b="1" spc="25" dirty="0">
              <a:solidFill>
                <a:srgbClr val="2E5496"/>
              </a:solidFill>
              <a:latin typeface="Arial" panose="020B0604020202020204" pitchFamily="34" charset="0"/>
              <a:cs typeface="Arial" panose="020B0604020202020204" pitchFamily="34" charset="0"/>
            </a:endParaRPr>
          </a:p>
          <a:p>
            <a:pPr marL="12700" marR="5080">
              <a:lnSpc>
                <a:spcPts val="4940"/>
              </a:lnSpc>
              <a:spcBef>
                <a:spcPts val="935"/>
              </a:spcBef>
            </a:pPr>
            <a:r>
              <a:rPr lang="ja-JP" altLang="en-US" sz="4000" b="1" spc="25" dirty="0">
                <a:solidFill>
                  <a:srgbClr val="2E5496"/>
                </a:solidFill>
                <a:latin typeface="Arial" panose="020B0604020202020204" pitchFamily="34" charset="0"/>
                <a:cs typeface="Arial" panose="020B0604020202020204" pitchFamily="34" charset="0"/>
              </a:rPr>
              <a:t>（スマートフォンアプリ）</a:t>
            </a:r>
            <a:endParaRPr lang="en-US" sz="4000" b="1" spc="25" dirty="0">
              <a:solidFill>
                <a:srgbClr val="2E549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7679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4"/>
          <p:cNvSpPr txBox="1">
            <a:spLocks noGrp="1"/>
          </p:cNvSpPr>
          <p:nvPr>
            <p:ph type="body" idx="1"/>
          </p:nvPr>
        </p:nvSpPr>
        <p:spPr>
          <a:xfrm>
            <a:off x="258764" y="82551"/>
            <a:ext cx="554037" cy="657225"/>
          </a:xfrm>
          <a:prstGeom prst="rect">
            <a:avLst/>
          </a:prstGeom>
          <a:noFill/>
          <a:ln>
            <a:noFill/>
          </a:ln>
        </p:spPr>
        <p:txBody>
          <a:bodyPr spcFirstLastPara="1" wrap="square" lIns="91425" tIns="45700" rIns="91425" bIns="0" anchor="b" anchorCtr="0">
            <a:normAutofit/>
          </a:bodyPr>
          <a:lstStyle/>
          <a:p>
            <a:pPr marL="0" indent="0" rtl="0">
              <a:spcBef>
                <a:spcPts val="0"/>
              </a:spcBef>
            </a:pPr>
            <a:r>
              <a:rPr lang="en-US" dirty="0"/>
              <a:t>3</a:t>
            </a:r>
            <a:endParaRPr dirty="0"/>
          </a:p>
        </p:txBody>
      </p:sp>
      <p:sp>
        <p:nvSpPr>
          <p:cNvPr id="186" name="Google Shape;186;p4"/>
          <p:cNvSpPr txBox="1">
            <a:spLocks noGrp="1"/>
          </p:cNvSpPr>
          <p:nvPr>
            <p:ph type="body" idx="2"/>
          </p:nvPr>
        </p:nvSpPr>
        <p:spPr>
          <a:xfrm>
            <a:off x="794544" y="82551"/>
            <a:ext cx="455613" cy="657225"/>
          </a:xfrm>
          <a:prstGeom prst="rect">
            <a:avLst/>
          </a:prstGeom>
          <a:noFill/>
          <a:ln>
            <a:noFill/>
          </a:ln>
        </p:spPr>
        <p:txBody>
          <a:bodyPr spcFirstLastPara="1" wrap="square" lIns="91425" tIns="45700" rIns="91425" bIns="18000" anchor="b" anchorCtr="0">
            <a:normAutofit/>
          </a:bodyPr>
          <a:lstStyle/>
          <a:p>
            <a:pPr marL="0" indent="0" rtl="0">
              <a:spcBef>
                <a:spcPts val="0"/>
              </a:spcBef>
            </a:pPr>
            <a:r>
              <a:rPr lang="ja-JP" dirty="0"/>
              <a:t>1</a:t>
            </a:r>
            <a:endParaRPr dirty="0"/>
          </a:p>
        </p:txBody>
      </p:sp>
      <p:sp>
        <p:nvSpPr>
          <p:cNvPr id="187" name="Google Shape;187;p4"/>
          <p:cNvSpPr txBox="1">
            <a:spLocks noGrp="1"/>
          </p:cNvSpPr>
          <p:nvPr>
            <p:ph type="body" idx="3"/>
          </p:nvPr>
        </p:nvSpPr>
        <p:spPr>
          <a:xfrm>
            <a:off x="1668463" y="288927"/>
            <a:ext cx="4876800" cy="450849"/>
          </a:xfrm>
          <a:prstGeom prst="rect">
            <a:avLst/>
          </a:prstGeom>
          <a:noFill/>
          <a:ln>
            <a:noFill/>
          </a:ln>
        </p:spPr>
        <p:txBody>
          <a:bodyPr spcFirstLastPara="1" wrap="square" lIns="91425" tIns="45700" rIns="91425" bIns="45700" anchor="t" anchorCtr="0">
            <a:noAutofit/>
          </a:bodyPr>
          <a:lstStyle/>
          <a:p>
            <a:pPr marL="0" indent="0" rtl="0">
              <a:spcBef>
                <a:spcPts val="0"/>
              </a:spcBef>
            </a:pPr>
            <a:r>
              <a:rPr lang="ja-JP" altLang="en-US" dirty="0"/>
              <a:t>アプリダウンロード</a:t>
            </a:r>
            <a:endParaRPr dirty="0"/>
          </a:p>
        </p:txBody>
      </p:sp>
      <p:sp>
        <p:nvSpPr>
          <p:cNvPr id="203" name="Google Shape;203;p4"/>
          <p:cNvSpPr txBox="1">
            <a:spLocks noGrp="1"/>
          </p:cNvSpPr>
          <p:nvPr>
            <p:ph type="sldNum" idx="12"/>
          </p:nvPr>
        </p:nvSpPr>
        <p:spPr>
          <a:xfrm>
            <a:off x="5981699" y="9623423"/>
            <a:ext cx="709500" cy="285900"/>
          </a:xfrm>
          <a:prstGeom prst="rect">
            <a:avLst/>
          </a:prstGeom>
        </p:spPr>
        <p:txBody>
          <a:bodyPr spcFirstLastPara="1" wrap="square" lIns="91425" tIns="45700" rIns="91425" bIns="45700" anchor="ctr" anchorCtr="0">
            <a:noAutofit/>
          </a:bodyPr>
          <a:lstStyle/>
          <a:p>
            <a:pPr>
              <a:buClr>
                <a:srgbClr val="000000"/>
              </a:buClr>
            </a:pPr>
            <a:fld id="{00000000-1234-1234-1234-123412341234}" type="slidenum">
              <a:rPr lang="en-US" altLang="ja-JP"/>
              <a:pPr>
                <a:buClr>
                  <a:srgbClr val="000000"/>
                </a:buClr>
              </a:pPr>
              <a:t>35</a:t>
            </a:fld>
            <a:endParaRPr/>
          </a:p>
        </p:txBody>
      </p:sp>
      <p:sp>
        <p:nvSpPr>
          <p:cNvPr id="14" name="Google Shape;188;p4">
            <a:extLst>
              <a:ext uri="{FF2B5EF4-FFF2-40B4-BE49-F238E27FC236}">
                <a16:creationId xmlns:a16="http://schemas.microsoft.com/office/drawing/2014/main" id="{8F63EBEC-184D-49DC-AC36-CBB6B13B5417}"/>
              </a:ext>
            </a:extLst>
          </p:cNvPr>
          <p:cNvSpPr txBox="1"/>
          <p:nvPr/>
        </p:nvSpPr>
        <p:spPr>
          <a:xfrm>
            <a:off x="258764" y="1835975"/>
            <a:ext cx="6638925" cy="561977"/>
          </a:xfrm>
          <a:prstGeom prst="rect">
            <a:avLst/>
          </a:prstGeom>
          <a:noFill/>
          <a:ln>
            <a:noFill/>
          </a:ln>
        </p:spPr>
        <p:txBody>
          <a:bodyPr spcFirstLastPara="1" wrap="square" lIns="91425" tIns="45700" rIns="91425" bIns="45700" anchor="t" anchorCtr="0">
            <a:normAutofit fontScale="92500" lnSpcReduction="10000"/>
          </a:bodyPr>
          <a:lstStyle/>
          <a:p>
            <a:pPr marL="342900" indent="-342900">
              <a:buClr>
                <a:srgbClr val="3F3F3F"/>
              </a:buClr>
              <a:buSzPct val="100000"/>
              <a:buAutoNum type="arabicPeriod"/>
            </a:pPr>
            <a:r>
              <a:rPr lang="ja-JP" altLang="en-US" dirty="0">
                <a:solidFill>
                  <a:srgbClr val="3F3F3F"/>
                </a:solidFill>
                <a:latin typeface="Arial"/>
                <a:ea typeface="Arial"/>
                <a:cs typeface="Arial"/>
                <a:sym typeface="Arial"/>
              </a:rPr>
              <a:t>各アプリ検索画面で「ジンジャー経費」と検索します</a:t>
            </a:r>
            <a:r>
              <a:rPr lang="ja-JP" altLang="en-US" dirty="0">
                <a:solidFill>
                  <a:srgbClr val="3F3F3F"/>
                </a:solidFill>
              </a:rPr>
              <a:t>。</a:t>
            </a:r>
            <a:endParaRPr lang="en-US" altLang="ja-JP" dirty="0">
              <a:solidFill>
                <a:srgbClr val="3F3F3F"/>
              </a:solidFill>
            </a:endParaRPr>
          </a:p>
          <a:p>
            <a:pPr>
              <a:buClr>
                <a:srgbClr val="3F3F3F"/>
              </a:buClr>
              <a:buSzPct val="100000"/>
            </a:pPr>
            <a:r>
              <a:rPr lang="ja-JP" altLang="en-US" dirty="0">
                <a:solidFill>
                  <a:srgbClr val="3F3F3F"/>
                </a:solidFill>
                <a:latin typeface="Arial"/>
                <a:ea typeface="Arial"/>
                <a:cs typeface="Arial"/>
                <a:sym typeface="Arial"/>
              </a:rPr>
              <a:t>　　</a:t>
            </a:r>
            <a:r>
              <a:rPr lang="en-US" altLang="ja-JP" dirty="0">
                <a:solidFill>
                  <a:srgbClr val="3F3F3F"/>
                </a:solidFill>
              </a:rPr>
              <a:t>iPhone</a:t>
            </a:r>
            <a:r>
              <a:rPr lang="ja-JP" altLang="en-US" dirty="0">
                <a:solidFill>
                  <a:srgbClr val="3F3F3F"/>
                </a:solidFill>
              </a:rPr>
              <a:t>：</a:t>
            </a:r>
            <a:r>
              <a:rPr lang="en-US" altLang="ja-JP" dirty="0">
                <a:solidFill>
                  <a:srgbClr val="3F3F3F"/>
                </a:solidFill>
              </a:rPr>
              <a:t>App store</a:t>
            </a:r>
            <a:r>
              <a:rPr lang="ja-JP" altLang="en-US" dirty="0">
                <a:solidFill>
                  <a:srgbClr val="3F3F3F"/>
                </a:solidFill>
              </a:rPr>
              <a:t>　</a:t>
            </a:r>
            <a:r>
              <a:rPr lang="en-US" altLang="ja-JP" dirty="0">
                <a:solidFill>
                  <a:srgbClr val="3F3F3F"/>
                </a:solidFill>
              </a:rPr>
              <a:t>Android</a:t>
            </a:r>
            <a:r>
              <a:rPr lang="ja-JP" altLang="en-US" dirty="0">
                <a:solidFill>
                  <a:srgbClr val="3F3F3F"/>
                </a:solidFill>
              </a:rPr>
              <a:t>：</a:t>
            </a:r>
            <a:r>
              <a:rPr lang="en-US" altLang="ja-JP" dirty="0">
                <a:solidFill>
                  <a:srgbClr val="3F3F3F"/>
                </a:solidFill>
              </a:rPr>
              <a:t>GooglePlay</a:t>
            </a:r>
            <a:endParaRPr lang="en-US" altLang="ja-JP" dirty="0">
              <a:solidFill>
                <a:srgbClr val="3F3F3F"/>
              </a:solidFill>
              <a:latin typeface="Arial"/>
              <a:ea typeface="Arial"/>
              <a:cs typeface="Arial"/>
              <a:sym typeface="Arial"/>
            </a:endParaRPr>
          </a:p>
        </p:txBody>
      </p:sp>
      <p:sp>
        <p:nvSpPr>
          <p:cNvPr id="28" name="Google Shape;178;p18">
            <a:extLst>
              <a:ext uri="{FF2B5EF4-FFF2-40B4-BE49-F238E27FC236}">
                <a16:creationId xmlns:a16="http://schemas.microsoft.com/office/drawing/2014/main" id="{6ED5388D-F961-4621-8989-BC87C97BE387}"/>
              </a:ext>
            </a:extLst>
          </p:cNvPr>
          <p:cNvSpPr txBox="1"/>
          <p:nvPr/>
        </p:nvSpPr>
        <p:spPr>
          <a:xfrm>
            <a:off x="414287" y="8237872"/>
            <a:ext cx="6130976" cy="739692"/>
          </a:xfrm>
          <a:prstGeom prst="rect">
            <a:avLst/>
          </a:prstGeom>
          <a:noFill/>
          <a:ln w="38100">
            <a:solidFill>
              <a:schemeClr val="accent6"/>
            </a:solidFill>
          </a:ln>
        </p:spPr>
        <p:txBody>
          <a:bodyPr spcFirstLastPara="1" wrap="square" lIns="91425" tIns="45700" rIns="91425" bIns="45700" anchor="ctr" anchorCtr="0">
            <a:noAutofit/>
          </a:bodyPr>
          <a:lstStyle/>
          <a:p>
            <a:pPr>
              <a:lnSpc>
                <a:spcPct val="140000"/>
              </a:lnSpc>
              <a:buClr>
                <a:srgbClr val="3B3838"/>
              </a:buClr>
              <a:buSzPts val="1100"/>
            </a:pPr>
            <a:r>
              <a:rPr lang="en-US" altLang="ja-JP" sz="1200" dirty="0">
                <a:solidFill>
                  <a:srgbClr val="3B3838"/>
                </a:solidFill>
                <a:latin typeface="Arial"/>
                <a:ea typeface="Arial"/>
                <a:cs typeface="Arial"/>
                <a:sym typeface="Arial"/>
              </a:rPr>
              <a:t>※iPad</a:t>
            </a:r>
            <a:r>
              <a:rPr lang="ja-JP" altLang="en-US" sz="1200" dirty="0">
                <a:solidFill>
                  <a:srgbClr val="3B3838"/>
                </a:solidFill>
                <a:latin typeface="Arial"/>
                <a:ea typeface="Arial"/>
                <a:cs typeface="Arial"/>
                <a:sym typeface="Arial"/>
              </a:rPr>
              <a:t>でスマートフォンアプリをインストールすることはできません。</a:t>
            </a:r>
          </a:p>
        </p:txBody>
      </p:sp>
      <p:sp>
        <p:nvSpPr>
          <p:cNvPr id="29" name="Google Shape;178;p18">
            <a:extLst>
              <a:ext uri="{FF2B5EF4-FFF2-40B4-BE49-F238E27FC236}">
                <a16:creationId xmlns:a16="http://schemas.microsoft.com/office/drawing/2014/main" id="{0BB085B7-EE89-4F8D-A6B4-71D594F89A94}"/>
              </a:ext>
            </a:extLst>
          </p:cNvPr>
          <p:cNvSpPr txBox="1"/>
          <p:nvPr/>
        </p:nvSpPr>
        <p:spPr>
          <a:xfrm>
            <a:off x="361924" y="959297"/>
            <a:ext cx="6130976" cy="739692"/>
          </a:xfrm>
          <a:prstGeom prst="rect">
            <a:avLst/>
          </a:prstGeom>
          <a:noFill/>
          <a:ln w="38100">
            <a:solidFill>
              <a:schemeClr val="accent6"/>
            </a:solidFill>
          </a:ln>
        </p:spPr>
        <p:txBody>
          <a:bodyPr spcFirstLastPara="1" wrap="square" lIns="91425" tIns="45700" rIns="91425" bIns="45700" anchor="ctr" anchorCtr="0">
            <a:noAutofit/>
          </a:bodyPr>
          <a:lstStyle/>
          <a:p>
            <a:pPr>
              <a:lnSpc>
                <a:spcPct val="140000"/>
              </a:lnSpc>
              <a:buClr>
                <a:srgbClr val="3B3838"/>
              </a:buClr>
              <a:buSzPts val="1100"/>
            </a:pPr>
            <a:r>
              <a:rPr lang="ja-JP" altLang="en-US" sz="1200" dirty="0">
                <a:solidFill>
                  <a:srgbClr val="3B3838"/>
                </a:solidFill>
              </a:rPr>
              <a:t>アプリのダウンロードの際には、</a:t>
            </a:r>
            <a:endParaRPr lang="en-US" altLang="ja-JP" sz="1200" dirty="0">
              <a:solidFill>
                <a:srgbClr val="3B3838"/>
              </a:solidFill>
            </a:endParaRPr>
          </a:p>
          <a:p>
            <a:pPr>
              <a:lnSpc>
                <a:spcPct val="140000"/>
              </a:lnSpc>
              <a:buClr>
                <a:srgbClr val="3B3838"/>
              </a:buClr>
              <a:buSzPts val="1100"/>
            </a:pPr>
            <a:r>
              <a:rPr lang="ja-JP" altLang="en-US" sz="1200" dirty="0">
                <a:solidFill>
                  <a:srgbClr val="3B3838"/>
                </a:solidFill>
                <a:latin typeface="Arial"/>
                <a:ea typeface="Arial"/>
                <a:cs typeface="Arial"/>
                <a:sym typeface="Arial"/>
              </a:rPr>
              <a:t>事前に</a:t>
            </a:r>
            <a:r>
              <a:rPr lang="en-US" altLang="ja-JP" sz="1200" dirty="0">
                <a:solidFill>
                  <a:srgbClr val="3B3838"/>
                </a:solidFill>
                <a:latin typeface="Arial"/>
                <a:ea typeface="Arial"/>
                <a:cs typeface="Arial"/>
                <a:sym typeface="Arial"/>
              </a:rPr>
              <a:t>P5</a:t>
            </a:r>
            <a:r>
              <a:rPr lang="ja-JP" altLang="en-US" sz="1200" dirty="0">
                <a:solidFill>
                  <a:srgbClr val="3B3838"/>
                </a:solidFill>
                <a:latin typeface="Arial"/>
                <a:ea typeface="Arial"/>
                <a:cs typeface="Arial"/>
                <a:sym typeface="Arial"/>
              </a:rPr>
              <a:t>の「ジンジャーの推奨環境」をご確認ください。</a:t>
            </a:r>
            <a:endParaRPr lang="en-US" sz="1200" dirty="0">
              <a:solidFill>
                <a:srgbClr val="3B3838"/>
              </a:solidFill>
              <a:latin typeface="Arial"/>
              <a:ea typeface="Arial"/>
              <a:cs typeface="Arial"/>
              <a:sym typeface="Arial"/>
            </a:endParaRPr>
          </a:p>
        </p:txBody>
      </p:sp>
      <p:sp>
        <p:nvSpPr>
          <p:cNvPr id="30" name="Google Shape;188;p4">
            <a:extLst>
              <a:ext uri="{FF2B5EF4-FFF2-40B4-BE49-F238E27FC236}">
                <a16:creationId xmlns:a16="http://schemas.microsoft.com/office/drawing/2014/main" id="{16EB1370-5CF7-4343-8658-CB3C3C0F773E}"/>
              </a:ext>
            </a:extLst>
          </p:cNvPr>
          <p:cNvSpPr txBox="1"/>
          <p:nvPr/>
        </p:nvSpPr>
        <p:spPr>
          <a:xfrm>
            <a:off x="160312" y="5826377"/>
            <a:ext cx="6638925" cy="364927"/>
          </a:xfrm>
          <a:prstGeom prst="rect">
            <a:avLst/>
          </a:prstGeom>
          <a:noFill/>
          <a:ln>
            <a:noFill/>
          </a:ln>
        </p:spPr>
        <p:txBody>
          <a:bodyPr spcFirstLastPara="1" wrap="square" lIns="91425" tIns="45700" rIns="91425" bIns="45700" anchor="t" anchorCtr="0">
            <a:normAutofit fontScale="92500"/>
          </a:bodyPr>
          <a:lstStyle/>
          <a:p>
            <a:pPr>
              <a:buClr>
                <a:srgbClr val="3F3F3F"/>
              </a:buClr>
              <a:buSzPct val="100000"/>
            </a:pPr>
            <a:r>
              <a:rPr lang="en-US" altLang="ja-JP" dirty="0">
                <a:solidFill>
                  <a:srgbClr val="3F3F3F"/>
                </a:solidFill>
                <a:latin typeface="Arial"/>
                <a:ea typeface="Arial"/>
                <a:cs typeface="Arial"/>
                <a:sym typeface="Arial"/>
              </a:rPr>
              <a:t>QR</a:t>
            </a:r>
            <a:r>
              <a:rPr lang="ja-JP" altLang="en-US" dirty="0">
                <a:solidFill>
                  <a:srgbClr val="3F3F3F"/>
                </a:solidFill>
                <a:latin typeface="Arial"/>
                <a:ea typeface="Arial"/>
                <a:cs typeface="Arial"/>
                <a:sym typeface="Arial"/>
              </a:rPr>
              <a:t>コードを読み取りアプリのインストールを行うことも可能です。</a:t>
            </a:r>
            <a:endParaRPr lang="en-US" altLang="ja-JP" dirty="0">
              <a:solidFill>
                <a:srgbClr val="3F3F3F"/>
              </a:solidFill>
              <a:latin typeface="Arial"/>
              <a:ea typeface="Arial"/>
              <a:cs typeface="Arial"/>
              <a:sym typeface="Arial"/>
            </a:endParaRPr>
          </a:p>
        </p:txBody>
      </p:sp>
      <p:grpSp>
        <p:nvGrpSpPr>
          <p:cNvPr id="17" name="グループ化 16">
            <a:extLst>
              <a:ext uri="{FF2B5EF4-FFF2-40B4-BE49-F238E27FC236}">
                <a16:creationId xmlns:a16="http://schemas.microsoft.com/office/drawing/2014/main" id="{C4A98CFB-17C8-4EE9-9158-2D2BA0C8F9D9}"/>
              </a:ext>
            </a:extLst>
          </p:cNvPr>
          <p:cNvGrpSpPr/>
          <p:nvPr/>
        </p:nvGrpSpPr>
        <p:grpSpPr>
          <a:xfrm>
            <a:off x="812801" y="2635541"/>
            <a:ext cx="4949829" cy="2893636"/>
            <a:chOff x="812801" y="2635541"/>
            <a:chExt cx="4949829" cy="2893636"/>
          </a:xfrm>
          <a:effectLst>
            <a:outerShdw blurRad="63500" sx="102000" sy="102000" algn="ctr" rotWithShape="0">
              <a:prstClr val="black">
                <a:alpha val="40000"/>
              </a:prstClr>
            </a:outerShdw>
          </a:effectLst>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B791B0DE-D674-4CBA-844E-059B6B3FBC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1" y="2635541"/>
              <a:ext cx="2587134" cy="2893635"/>
            </a:xfrm>
            <a:prstGeom prst="rect">
              <a:avLst/>
            </a:prstGeom>
            <a:ln>
              <a:noFill/>
            </a:ln>
          </p:spPr>
        </p:pic>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5433B304-1998-4DA9-B749-369C060064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5410" y="2635541"/>
              <a:ext cx="2337220" cy="2893636"/>
            </a:xfrm>
            <a:prstGeom prst="rect">
              <a:avLst/>
            </a:prstGeom>
          </p:spPr>
        </p:pic>
      </p:grpSp>
      <p:grpSp>
        <p:nvGrpSpPr>
          <p:cNvPr id="2" name="グループ化 1">
            <a:extLst>
              <a:ext uri="{FF2B5EF4-FFF2-40B4-BE49-F238E27FC236}">
                <a16:creationId xmlns:a16="http://schemas.microsoft.com/office/drawing/2014/main" id="{E4AB6232-1539-4300-B66B-F482C3768D48}"/>
              </a:ext>
            </a:extLst>
          </p:cNvPr>
          <p:cNvGrpSpPr/>
          <p:nvPr/>
        </p:nvGrpSpPr>
        <p:grpSpPr>
          <a:xfrm>
            <a:off x="1250157" y="6355642"/>
            <a:ext cx="3775028" cy="1608343"/>
            <a:chOff x="1250157" y="5982570"/>
            <a:chExt cx="3775028" cy="1608343"/>
          </a:xfrm>
        </p:grpSpPr>
        <p:sp>
          <p:nvSpPr>
            <p:cNvPr id="18" name="テキスト ボックス 17">
              <a:extLst>
                <a:ext uri="{FF2B5EF4-FFF2-40B4-BE49-F238E27FC236}">
                  <a16:creationId xmlns:a16="http://schemas.microsoft.com/office/drawing/2014/main" id="{D7BDCD74-90BA-4BD7-8C77-320230158A20}"/>
                </a:ext>
              </a:extLst>
            </p:cNvPr>
            <p:cNvSpPr txBox="1"/>
            <p:nvPr/>
          </p:nvSpPr>
          <p:spPr>
            <a:xfrm>
              <a:off x="1447800" y="5982570"/>
              <a:ext cx="1295400" cy="369332"/>
            </a:xfrm>
            <a:prstGeom prst="rect">
              <a:avLst/>
            </a:prstGeom>
            <a:noFill/>
          </p:spPr>
          <p:txBody>
            <a:bodyPr wrap="square">
              <a:spAutoFit/>
            </a:bodyPr>
            <a:lstStyle/>
            <a:p>
              <a:r>
                <a:rPr lang="en-US" altLang="ja-JP" dirty="0">
                  <a:solidFill>
                    <a:srgbClr val="3F3F3F"/>
                  </a:solidFill>
                </a:rPr>
                <a:t>iPhone</a:t>
              </a:r>
              <a:endParaRPr lang="ja-JP" altLang="en-US" dirty="0"/>
            </a:p>
          </p:txBody>
        </p:sp>
        <p:sp>
          <p:nvSpPr>
            <p:cNvPr id="20" name="テキスト ボックス 19">
              <a:extLst>
                <a:ext uri="{FF2B5EF4-FFF2-40B4-BE49-F238E27FC236}">
                  <a16:creationId xmlns:a16="http://schemas.microsoft.com/office/drawing/2014/main" id="{FDF3AF4A-C314-4995-AC1A-7F7E3EFDEEED}"/>
                </a:ext>
              </a:extLst>
            </p:cNvPr>
            <p:cNvSpPr txBox="1"/>
            <p:nvPr/>
          </p:nvSpPr>
          <p:spPr>
            <a:xfrm>
              <a:off x="3940779" y="6045843"/>
              <a:ext cx="989012" cy="369332"/>
            </a:xfrm>
            <a:prstGeom prst="rect">
              <a:avLst/>
            </a:prstGeom>
            <a:noFill/>
          </p:spPr>
          <p:txBody>
            <a:bodyPr wrap="square">
              <a:spAutoFit/>
            </a:bodyPr>
            <a:lstStyle/>
            <a:p>
              <a:pPr algn="ctr"/>
              <a:r>
                <a:rPr lang="en-US" altLang="ja-JP" dirty="0"/>
                <a:t>Android</a:t>
              </a:r>
              <a:endParaRPr lang="ja-JP" altLang="en-US" dirty="0"/>
            </a:p>
          </p:txBody>
        </p:sp>
        <p:pic>
          <p:nvPicPr>
            <p:cNvPr id="27" name="図 26" descr="QR コード&#10;&#10;自動的に生成された説明">
              <a:extLst>
                <a:ext uri="{FF2B5EF4-FFF2-40B4-BE49-F238E27FC236}">
                  <a16:creationId xmlns:a16="http://schemas.microsoft.com/office/drawing/2014/main" id="{0525E81F-1A22-4FAC-A19A-024A22E410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0157" y="6299523"/>
              <a:ext cx="1291390" cy="1291390"/>
            </a:xfrm>
            <a:prstGeom prst="rect">
              <a:avLst/>
            </a:prstGeom>
          </p:spPr>
        </p:pic>
        <p:pic>
          <p:nvPicPr>
            <p:cNvPr id="35" name="図 34" descr="QR コード&#10;&#10;自動的に生成された説明">
              <a:extLst>
                <a:ext uri="{FF2B5EF4-FFF2-40B4-BE49-F238E27FC236}">
                  <a16:creationId xmlns:a16="http://schemas.microsoft.com/office/drawing/2014/main" id="{2BD24F18-CB60-4E0A-AC42-6C7C581CBB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5385" y="6346507"/>
              <a:ext cx="1179800" cy="1221092"/>
            </a:xfrm>
            <a:prstGeom prst="rect">
              <a:avLst/>
            </a:prstGeom>
          </p:spPr>
        </p:pic>
      </p:grpSp>
    </p:spTree>
    <p:extLst>
      <p:ext uri="{BB962C8B-B14F-4D97-AF65-F5344CB8AC3E}">
        <p14:creationId xmlns:p14="http://schemas.microsoft.com/office/powerpoint/2010/main" val="1721642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4"/>
          <p:cNvSpPr txBox="1">
            <a:spLocks noGrp="1"/>
          </p:cNvSpPr>
          <p:nvPr>
            <p:ph type="body" idx="1"/>
          </p:nvPr>
        </p:nvSpPr>
        <p:spPr>
          <a:xfrm>
            <a:off x="258764" y="82551"/>
            <a:ext cx="554037" cy="657225"/>
          </a:xfrm>
          <a:prstGeom prst="rect">
            <a:avLst/>
          </a:prstGeom>
          <a:noFill/>
          <a:ln>
            <a:noFill/>
          </a:ln>
        </p:spPr>
        <p:txBody>
          <a:bodyPr spcFirstLastPara="1" wrap="square" lIns="91425" tIns="45700" rIns="91425" bIns="0" anchor="b" anchorCtr="0">
            <a:normAutofit/>
          </a:bodyPr>
          <a:lstStyle/>
          <a:p>
            <a:pPr marL="0" indent="0" rtl="0">
              <a:spcBef>
                <a:spcPts val="0"/>
              </a:spcBef>
            </a:pPr>
            <a:r>
              <a:rPr lang="en-US" dirty="0"/>
              <a:t>3</a:t>
            </a:r>
            <a:endParaRPr dirty="0"/>
          </a:p>
        </p:txBody>
      </p:sp>
      <p:sp>
        <p:nvSpPr>
          <p:cNvPr id="186" name="Google Shape;186;p4"/>
          <p:cNvSpPr txBox="1">
            <a:spLocks noGrp="1"/>
          </p:cNvSpPr>
          <p:nvPr>
            <p:ph type="body" idx="2"/>
          </p:nvPr>
        </p:nvSpPr>
        <p:spPr>
          <a:xfrm>
            <a:off x="794544" y="82551"/>
            <a:ext cx="455613" cy="657225"/>
          </a:xfrm>
          <a:prstGeom prst="rect">
            <a:avLst/>
          </a:prstGeom>
          <a:noFill/>
          <a:ln>
            <a:noFill/>
          </a:ln>
        </p:spPr>
        <p:txBody>
          <a:bodyPr spcFirstLastPara="1" wrap="square" lIns="91425" tIns="45700" rIns="91425" bIns="18000" anchor="b" anchorCtr="0">
            <a:normAutofit/>
          </a:bodyPr>
          <a:lstStyle/>
          <a:p>
            <a:pPr marL="0" indent="0" rtl="0">
              <a:spcBef>
                <a:spcPts val="0"/>
              </a:spcBef>
            </a:pPr>
            <a:r>
              <a:rPr lang="en-US" dirty="0"/>
              <a:t>2</a:t>
            </a:r>
            <a:endParaRPr dirty="0"/>
          </a:p>
        </p:txBody>
      </p:sp>
      <p:sp>
        <p:nvSpPr>
          <p:cNvPr id="187" name="Google Shape;187;p4"/>
          <p:cNvSpPr txBox="1">
            <a:spLocks noGrp="1"/>
          </p:cNvSpPr>
          <p:nvPr>
            <p:ph type="body" idx="3"/>
          </p:nvPr>
        </p:nvSpPr>
        <p:spPr>
          <a:xfrm>
            <a:off x="1668463" y="288927"/>
            <a:ext cx="4876800" cy="450849"/>
          </a:xfrm>
          <a:prstGeom prst="rect">
            <a:avLst/>
          </a:prstGeom>
          <a:noFill/>
          <a:ln>
            <a:noFill/>
          </a:ln>
        </p:spPr>
        <p:txBody>
          <a:bodyPr spcFirstLastPara="1" wrap="square" lIns="91425" tIns="45700" rIns="91425" bIns="45700" anchor="t" anchorCtr="0">
            <a:noAutofit/>
          </a:bodyPr>
          <a:lstStyle/>
          <a:p>
            <a:pPr marL="0" indent="0" rtl="0">
              <a:spcBef>
                <a:spcPts val="0"/>
              </a:spcBef>
            </a:pPr>
            <a:r>
              <a:rPr lang="ja-JP" altLang="en-US" dirty="0"/>
              <a:t>ログイン</a:t>
            </a:r>
            <a:endParaRPr dirty="0"/>
          </a:p>
        </p:txBody>
      </p:sp>
      <p:sp>
        <p:nvSpPr>
          <p:cNvPr id="203" name="Google Shape;203;p4"/>
          <p:cNvSpPr txBox="1">
            <a:spLocks noGrp="1"/>
          </p:cNvSpPr>
          <p:nvPr>
            <p:ph type="sldNum" idx="12"/>
          </p:nvPr>
        </p:nvSpPr>
        <p:spPr>
          <a:xfrm>
            <a:off x="5981699" y="9623423"/>
            <a:ext cx="709500" cy="285900"/>
          </a:xfrm>
          <a:prstGeom prst="rect">
            <a:avLst/>
          </a:prstGeom>
        </p:spPr>
        <p:txBody>
          <a:bodyPr spcFirstLastPara="1" wrap="square" lIns="91425" tIns="45700" rIns="91425" bIns="45700" anchor="ctr" anchorCtr="0">
            <a:noAutofit/>
          </a:bodyPr>
          <a:lstStyle/>
          <a:p>
            <a:pPr>
              <a:buClr>
                <a:srgbClr val="000000"/>
              </a:buClr>
            </a:pPr>
            <a:fld id="{00000000-1234-1234-1234-123412341234}" type="slidenum">
              <a:rPr lang="en-US" altLang="ja-JP"/>
              <a:pPr>
                <a:buClr>
                  <a:srgbClr val="000000"/>
                </a:buClr>
              </a:pPr>
              <a:t>36</a:t>
            </a:fld>
            <a:endParaRPr/>
          </a:p>
        </p:txBody>
      </p:sp>
      <p:sp>
        <p:nvSpPr>
          <p:cNvPr id="14" name="Google Shape;188;p4">
            <a:extLst>
              <a:ext uri="{FF2B5EF4-FFF2-40B4-BE49-F238E27FC236}">
                <a16:creationId xmlns:a16="http://schemas.microsoft.com/office/drawing/2014/main" id="{8F63EBEC-184D-49DC-AC36-CBB6B13B5417}"/>
              </a:ext>
            </a:extLst>
          </p:cNvPr>
          <p:cNvSpPr txBox="1"/>
          <p:nvPr/>
        </p:nvSpPr>
        <p:spPr>
          <a:xfrm>
            <a:off x="240846" y="1606791"/>
            <a:ext cx="6638925" cy="805968"/>
          </a:xfrm>
          <a:prstGeom prst="rect">
            <a:avLst/>
          </a:prstGeom>
          <a:noFill/>
          <a:ln>
            <a:noFill/>
          </a:ln>
        </p:spPr>
        <p:txBody>
          <a:bodyPr spcFirstLastPara="1" wrap="square" lIns="91425" tIns="45700" rIns="91425" bIns="45700" anchor="t" anchorCtr="0">
            <a:normAutofit/>
          </a:bodyPr>
          <a:lstStyle/>
          <a:p>
            <a:pPr>
              <a:buClr>
                <a:srgbClr val="3F3F3F"/>
              </a:buClr>
              <a:buSzPct val="100000"/>
            </a:pPr>
            <a:r>
              <a:rPr lang="en-US" altLang="ja-JP" dirty="0">
                <a:solidFill>
                  <a:srgbClr val="3F3F3F"/>
                </a:solidFill>
                <a:latin typeface="Arial"/>
                <a:ea typeface="Arial"/>
                <a:cs typeface="Arial"/>
                <a:sym typeface="Arial"/>
              </a:rPr>
              <a:t>1.</a:t>
            </a:r>
            <a:r>
              <a:rPr lang="ja-JP" altLang="en-US" dirty="0">
                <a:solidFill>
                  <a:srgbClr val="3F3F3F"/>
                </a:solidFill>
              </a:rPr>
              <a:t> </a:t>
            </a:r>
            <a:r>
              <a:rPr lang="en-US" altLang="ja-JP" dirty="0">
                <a:solidFill>
                  <a:srgbClr val="3F3F3F"/>
                </a:solidFill>
              </a:rPr>
              <a:t>PC</a:t>
            </a:r>
            <a:r>
              <a:rPr lang="ja-JP" altLang="en-US" dirty="0">
                <a:solidFill>
                  <a:srgbClr val="3F3F3F"/>
                </a:solidFill>
              </a:rPr>
              <a:t>ログイン画面と同様に、</a:t>
            </a:r>
            <a:br>
              <a:rPr lang="en-US" altLang="ja-JP" dirty="0">
                <a:solidFill>
                  <a:srgbClr val="3F3F3F"/>
                </a:solidFill>
              </a:rPr>
            </a:br>
            <a:r>
              <a:rPr lang="ja-JP" altLang="en-US" dirty="0">
                <a:solidFill>
                  <a:srgbClr val="3F3F3F"/>
                </a:solidFill>
              </a:rPr>
              <a:t>　</a:t>
            </a:r>
            <a:r>
              <a:rPr lang="ja-JP" altLang="en-US" dirty="0">
                <a:solidFill>
                  <a:srgbClr val="3F3F3F"/>
                </a:solidFill>
                <a:latin typeface="Arial"/>
                <a:ea typeface="Arial"/>
                <a:cs typeface="Arial"/>
                <a:sym typeface="Arial"/>
              </a:rPr>
              <a:t>アカウント情報を入力し、</a:t>
            </a:r>
            <a:r>
              <a:rPr lang="en-US" altLang="ja-JP" dirty="0">
                <a:solidFill>
                  <a:srgbClr val="3F3F3F"/>
                </a:solidFill>
                <a:latin typeface="Arial"/>
                <a:ea typeface="Arial"/>
                <a:cs typeface="Arial"/>
                <a:sym typeface="Arial"/>
              </a:rPr>
              <a:t>[</a:t>
            </a:r>
            <a:r>
              <a:rPr lang="ja-JP" altLang="en-US" dirty="0">
                <a:solidFill>
                  <a:srgbClr val="3F3F3F"/>
                </a:solidFill>
                <a:latin typeface="Arial"/>
                <a:ea typeface="Arial"/>
                <a:cs typeface="Arial"/>
                <a:sym typeface="Arial"/>
              </a:rPr>
              <a:t>ログイン</a:t>
            </a:r>
            <a:r>
              <a:rPr lang="en-US" altLang="ja-JP" dirty="0">
                <a:solidFill>
                  <a:srgbClr val="3F3F3F"/>
                </a:solidFill>
                <a:latin typeface="Arial"/>
                <a:ea typeface="Arial"/>
                <a:cs typeface="Arial"/>
                <a:sym typeface="Arial"/>
              </a:rPr>
              <a:t>] </a:t>
            </a:r>
            <a:r>
              <a:rPr lang="ja-JP" altLang="en-US" dirty="0">
                <a:solidFill>
                  <a:srgbClr val="3F3F3F"/>
                </a:solidFill>
                <a:latin typeface="Arial"/>
                <a:ea typeface="Arial"/>
                <a:cs typeface="Arial"/>
                <a:sym typeface="Arial"/>
              </a:rPr>
              <a:t>をクリックします。</a:t>
            </a:r>
            <a:endParaRPr lang="en-US" altLang="ja-JP" dirty="0">
              <a:solidFill>
                <a:srgbClr val="3F3F3F"/>
              </a:solidFill>
              <a:latin typeface="Arial"/>
              <a:ea typeface="Arial"/>
              <a:cs typeface="Arial"/>
              <a:sym typeface="Arial"/>
            </a:endParaRPr>
          </a:p>
        </p:txBody>
      </p:sp>
      <p:grpSp>
        <p:nvGrpSpPr>
          <p:cNvPr id="12" name="グループ化 11">
            <a:extLst>
              <a:ext uri="{FF2B5EF4-FFF2-40B4-BE49-F238E27FC236}">
                <a16:creationId xmlns:a16="http://schemas.microsoft.com/office/drawing/2014/main" id="{1744F8D2-F83E-434A-B0B5-32029487C169}"/>
              </a:ext>
            </a:extLst>
          </p:cNvPr>
          <p:cNvGrpSpPr/>
          <p:nvPr/>
        </p:nvGrpSpPr>
        <p:grpSpPr>
          <a:xfrm>
            <a:off x="1735981" y="2911805"/>
            <a:ext cx="2892780" cy="4558970"/>
            <a:chOff x="1735981" y="2911805"/>
            <a:chExt cx="2892780" cy="4558970"/>
          </a:xfrm>
        </p:grpSpPr>
        <p:grpSp>
          <p:nvGrpSpPr>
            <p:cNvPr id="2" name="グループ化 1">
              <a:extLst>
                <a:ext uri="{FF2B5EF4-FFF2-40B4-BE49-F238E27FC236}">
                  <a16:creationId xmlns:a16="http://schemas.microsoft.com/office/drawing/2014/main" id="{CDC7D888-5C06-4E98-9491-E9EF9B2CD92A}"/>
                </a:ext>
              </a:extLst>
            </p:cNvPr>
            <p:cNvGrpSpPr/>
            <p:nvPr/>
          </p:nvGrpSpPr>
          <p:grpSpPr>
            <a:xfrm>
              <a:off x="1735981" y="2911805"/>
              <a:ext cx="2892780" cy="4558970"/>
              <a:chOff x="1735981" y="2911805"/>
              <a:chExt cx="2892780" cy="4558970"/>
            </a:xfrm>
          </p:grpSpPr>
          <p:pic>
            <p:nvPicPr>
              <p:cNvPr id="22" name="図 21">
                <a:extLst>
                  <a:ext uri="{FF2B5EF4-FFF2-40B4-BE49-F238E27FC236}">
                    <a16:creationId xmlns:a16="http://schemas.microsoft.com/office/drawing/2014/main" id="{A5F1F11A-4B68-427B-9D12-993EEA862FB6}"/>
                  </a:ext>
                </a:extLst>
              </p:cNvPr>
              <p:cNvPicPr>
                <a:picLocks noChangeAspect="1"/>
              </p:cNvPicPr>
              <p:nvPr/>
            </p:nvPicPr>
            <p:blipFill rotWithShape="1">
              <a:blip r:embed="rId3"/>
              <a:srcRect l="1988" t="819" r="3409" b="742"/>
              <a:stretch/>
            </p:blipFill>
            <p:spPr>
              <a:xfrm>
                <a:off x="1735981" y="2911805"/>
                <a:ext cx="2884570" cy="4558970"/>
              </a:xfrm>
              <a:prstGeom prst="rect">
                <a:avLst/>
              </a:prstGeom>
              <a:effectLst>
                <a:outerShdw blurRad="63500" sx="102000" sy="102000" algn="ctr" rotWithShape="0">
                  <a:prstClr val="black">
                    <a:alpha val="40000"/>
                  </a:prstClr>
                </a:outerShdw>
              </a:effectLst>
            </p:spPr>
          </p:pic>
          <p:sp>
            <p:nvSpPr>
              <p:cNvPr id="5" name="正方形/長方形 4">
                <a:extLst>
                  <a:ext uri="{FF2B5EF4-FFF2-40B4-BE49-F238E27FC236}">
                    <a16:creationId xmlns:a16="http://schemas.microsoft.com/office/drawing/2014/main" id="{A4149FDE-FD2E-48F4-8895-FE5F2377869D}"/>
                  </a:ext>
                </a:extLst>
              </p:cNvPr>
              <p:cNvSpPr/>
              <p:nvPr/>
            </p:nvSpPr>
            <p:spPr>
              <a:xfrm>
                <a:off x="1735981" y="3301246"/>
                <a:ext cx="2892780" cy="2480078"/>
              </a:xfrm>
              <a:prstGeom prst="rect">
                <a:avLst/>
              </a:prstGeom>
              <a:solidFill>
                <a:srgbClr val="EDEEF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2">
              <a:extLst>
                <a:ext uri="{FF2B5EF4-FFF2-40B4-BE49-F238E27FC236}">
                  <a16:creationId xmlns:a16="http://schemas.microsoft.com/office/drawing/2014/main" id="{E78865B8-5084-4CEB-ABDE-5FD024CA2D8F}"/>
                </a:ext>
              </a:extLst>
            </p:cNvPr>
            <p:cNvGrpSpPr/>
            <p:nvPr/>
          </p:nvGrpSpPr>
          <p:grpSpPr>
            <a:xfrm>
              <a:off x="1816621" y="3699770"/>
              <a:ext cx="2723290" cy="2081554"/>
              <a:chOff x="5788651" y="3881828"/>
              <a:chExt cx="2723290" cy="2081554"/>
            </a:xfrm>
          </p:grpSpPr>
          <p:pic>
            <p:nvPicPr>
              <p:cNvPr id="17" name="図 16">
                <a:extLst>
                  <a:ext uri="{FF2B5EF4-FFF2-40B4-BE49-F238E27FC236}">
                    <a16:creationId xmlns:a16="http://schemas.microsoft.com/office/drawing/2014/main" id="{5D3B3EB2-CFF4-4A0D-82BB-DE1C234F39C8}"/>
                  </a:ext>
                </a:extLst>
              </p:cNvPr>
              <p:cNvPicPr>
                <a:picLocks noChangeAspect="1"/>
              </p:cNvPicPr>
              <p:nvPr/>
            </p:nvPicPr>
            <p:blipFill rotWithShape="1">
              <a:blip r:embed="rId4"/>
              <a:srcRect l="3866" t="12813" r="4765" b="39899"/>
              <a:stretch/>
            </p:blipFill>
            <p:spPr>
              <a:xfrm>
                <a:off x="5881655" y="3900203"/>
                <a:ext cx="2537283" cy="2063179"/>
              </a:xfrm>
              <a:prstGeom prst="rect">
                <a:avLst/>
              </a:prstGeom>
            </p:spPr>
          </p:pic>
          <p:sp>
            <p:nvSpPr>
              <p:cNvPr id="6" name="正方形/長方形 5">
                <a:extLst>
                  <a:ext uri="{FF2B5EF4-FFF2-40B4-BE49-F238E27FC236}">
                    <a16:creationId xmlns:a16="http://schemas.microsoft.com/office/drawing/2014/main" id="{DE9CD2AE-C92D-4D19-A588-75747B87400B}"/>
                  </a:ext>
                </a:extLst>
              </p:cNvPr>
              <p:cNvSpPr/>
              <p:nvPr/>
            </p:nvSpPr>
            <p:spPr>
              <a:xfrm>
                <a:off x="5788651" y="3881828"/>
                <a:ext cx="2723290" cy="206317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F1DDC6CB-0CC6-4419-AD0B-3B8E47C4D987}"/>
                  </a:ext>
                </a:extLst>
              </p:cNvPr>
              <p:cNvSpPr/>
              <p:nvPr/>
            </p:nvSpPr>
            <p:spPr>
              <a:xfrm>
                <a:off x="5950965" y="4206722"/>
                <a:ext cx="1000535" cy="187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11C9CBEB-B321-41CD-8E13-0E6C47B67218}"/>
                  </a:ext>
                </a:extLst>
              </p:cNvPr>
              <p:cNvSpPr/>
              <p:nvPr/>
            </p:nvSpPr>
            <p:spPr>
              <a:xfrm>
                <a:off x="5950965" y="4946530"/>
                <a:ext cx="1000535" cy="187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Google Shape;193;p4">
                <a:extLst>
                  <a:ext uri="{FF2B5EF4-FFF2-40B4-BE49-F238E27FC236}">
                    <a16:creationId xmlns:a16="http://schemas.microsoft.com/office/drawing/2014/main" id="{72D87DA2-D04A-4058-A256-83352611B1E7}"/>
                  </a:ext>
                </a:extLst>
              </p:cNvPr>
              <p:cNvSpPr/>
              <p:nvPr/>
            </p:nvSpPr>
            <p:spPr>
              <a:xfrm>
                <a:off x="5990178" y="4091572"/>
                <a:ext cx="2177391" cy="382951"/>
              </a:xfrm>
              <a:prstGeom prst="rect">
                <a:avLst/>
              </a:prstGeom>
              <a:noFill/>
              <a:ln w="12700" cap="flat" cmpd="sng">
                <a:solidFill>
                  <a:schemeClr val="accent6"/>
                </a:solidFill>
                <a:prstDash val="dot"/>
                <a:miter lim="800000"/>
                <a:headEnd type="none" w="sm" len="sm"/>
                <a:tailEnd type="none" w="sm" len="sm"/>
              </a:ln>
            </p:spPr>
            <p:txBody>
              <a:bodyPr spcFirstLastPara="1" wrap="square" lIns="91425" tIns="45700" rIns="91425" bIns="45700" anchor="ctr" anchorCtr="0">
                <a:noAutofit/>
              </a:bodyPr>
              <a:lstStyle/>
              <a:p>
                <a:pPr algn="ctr"/>
                <a:r>
                  <a:rPr lang="ja-JP" altLang="en-US" b="1" dirty="0">
                    <a:solidFill>
                      <a:schemeClr val="accent6"/>
                    </a:solidFill>
                    <a:latin typeface="+mn-ea"/>
                    <a:cs typeface="Arial"/>
                    <a:sym typeface="Arial"/>
                  </a:rPr>
                  <a:t>企業</a:t>
                </a:r>
                <a:r>
                  <a:rPr lang="en-US" altLang="ja-JP" b="1" dirty="0">
                    <a:solidFill>
                      <a:schemeClr val="accent6"/>
                    </a:solidFill>
                    <a:latin typeface="+mn-ea"/>
                    <a:cs typeface="Arial"/>
                    <a:sym typeface="Arial"/>
                  </a:rPr>
                  <a:t>ID</a:t>
                </a:r>
                <a:endParaRPr b="1" dirty="0">
                  <a:solidFill>
                    <a:schemeClr val="accent6"/>
                  </a:solidFill>
                  <a:latin typeface="+mn-ea"/>
                  <a:cs typeface="Arial"/>
                  <a:sym typeface="Arial"/>
                </a:endParaRPr>
              </a:p>
            </p:txBody>
          </p:sp>
          <p:sp>
            <p:nvSpPr>
              <p:cNvPr id="23" name="Google Shape;194;p4">
                <a:extLst>
                  <a:ext uri="{FF2B5EF4-FFF2-40B4-BE49-F238E27FC236}">
                    <a16:creationId xmlns:a16="http://schemas.microsoft.com/office/drawing/2014/main" id="{27CC68F2-D066-429A-BDA3-08E41417A917}"/>
                  </a:ext>
                </a:extLst>
              </p:cNvPr>
              <p:cNvSpPr/>
              <p:nvPr/>
            </p:nvSpPr>
            <p:spPr>
              <a:xfrm>
                <a:off x="5957291" y="4816080"/>
                <a:ext cx="2177390" cy="382948"/>
              </a:xfrm>
              <a:prstGeom prst="rect">
                <a:avLst/>
              </a:prstGeom>
              <a:noFill/>
              <a:ln w="12700" cap="flat" cmpd="sng">
                <a:solidFill>
                  <a:schemeClr val="accent6"/>
                </a:solidFill>
                <a:prstDash val="dot"/>
                <a:miter lim="800000"/>
                <a:headEnd type="none" w="sm" len="sm"/>
                <a:tailEnd type="none" w="sm" len="sm"/>
              </a:ln>
            </p:spPr>
            <p:txBody>
              <a:bodyPr spcFirstLastPara="1" wrap="square" lIns="91425" tIns="45700" rIns="91425" bIns="45700" anchor="ctr" anchorCtr="0">
                <a:noAutofit/>
              </a:bodyPr>
              <a:lstStyle/>
              <a:p>
                <a:pPr algn="ctr"/>
                <a:r>
                  <a:rPr lang="ja-JP" altLang="en-US" b="1" dirty="0">
                    <a:solidFill>
                      <a:schemeClr val="accent6"/>
                    </a:solidFill>
                    <a:latin typeface="+mn-ea"/>
                    <a:cs typeface="Arial"/>
                    <a:sym typeface="Arial"/>
                  </a:rPr>
                  <a:t>社員番号</a:t>
                </a:r>
                <a:endParaRPr dirty="0">
                  <a:solidFill>
                    <a:schemeClr val="accent6"/>
                  </a:solidFill>
                  <a:latin typeface="+mn-ea"/>
                </a:endParaRPr>
              </a:p>
            </p:txBody>
          </p:sp>
          <p:sp>
            <p:nvSpPr>
              <p:cNvPr id="24" name="Google Shape;195;p4">
                <a:extLst>
                  <a:ext uri="{FF2B5EF4-FFF2-40B4-BE49-F238E27FC236}">
                    <a16:creationId xmlns:a16="http://schemas.microsoft.com/office/drawing/2014/main" id="{6D225079-E99D-4FD2-B563-0BB0FD06B985}"/>
                  </a:ext>
                </a:extLst>
              </p:cNvPr>
              <p:cNvSpPr/>
              <p:nvPr/>
            </p:nvSpPr>
            <p:spPr>
              <a:xfrm>
                <a:off x="5999629" y="5548499"/>
                <a:ext cx="2177390" cy="382948"/>
              </a:xfrm>
              <a:prstGeom prst="rect">
                <a:avLst/>
              </a:prstGeom>
              <a:noFill/>
              <a:ln w="12700" cap="flat" cmpd="sng">
                <a:solidFill>
                  <a:schemeClr val="accent6"/>
                </a:solidFill>
                <a:prstDash val="dot"/>
                <a:miter lim="800000"/>
                <a:headEnd type="none" w="sm" len="sm"/>
                <a:tailEnd type="none" w="sm" len="sm"/>
              </a:ln>
            </p:spPr>
            <p:txBody>
              <a:bodyPr spcFirstLastPara="1" wrap="square" lIns="91425" tIns="45700" rIns="91425" bIns="45700" anchor="ctr" anchorCtr="0">
                <a:noAutofit/>
              </a:bodyPr>
              <a:lstStyle/>
              <a:p>
                <a:pPr algn="ctr"/>
                <a:r>
                  <a:rPr lang="ja-JP" altLang="en-US" b="1" dirty="0">
                    <a:solidFill>
                      <a:schemeClr val="accent6"/>
                    </a:solidFill>
                    <a:latin typeface="+mn-ea"/>
                    <a:cs typeface="Arial"/>
                    <a:sym typeface="Arial"/>
                  </a:rPr>
                  <a:t>パスワード</a:t>
                </a:r>
                <a:endParaRPr dirty="0">
                  <a:solidFill>
                    <a:schemeClr val="accent6"/>
                  </a:solidFill>
                  <a:latin typeface="+mn-ea"/>
                </a:endParaRPr>
              </a:p>
            </p:txBody>
          </p:sp>
        </p:grpSp>
        <p:sp>
          <p:nvSpPr>
            <p:cNvPr id="10" name="正方形/長方形 9">
              <a:extLst>
                <a:ext uri="{FF2B5EF4-FFF2-40B4-BE49-F238E27FC236}">
                  <a16:creationId xmlns:a16="http://schemas.microsoft.com/office/drawing/2014/main" id="{FB85FB5E-4CC8-4B66-8017-C5623D69BADA}"/>
                </a:ext>
              </a:extLst>
            </p:cNvPr>
            <p:cNvSpPr/>
            <p:nvPr/>
          </p:nvSpPr>
          <p:spPr>
            <a:xfrm>
              <a:off x="1805314" y="6665266"/>
              <a:ext cx="2815237" cy="500709"/>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888682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7820" y="107441"/>
            <a:ext cx="832612" cy="627736"/>
          </a:xfrm>
          <a:prstGeom prst="rect">
            <a:avLst/>
          </a:prstGeom>
        </p:spPr>
        <p:txBody>
          <a:bodyPr vert="horz" wrap="square" lIns="0" tIns="12065" rIns="0" bIns="0" rtlCol="0">
            <a:spAutoFit/>
          </a:bodyPr>
          <a:lstStyle/>
          <a:p>
            <a:pPr marL="12700">
              <a:lnSpc>
                <a:spcPct val="100000"/>
              </a:lnSpc>
              <a:spcBef>
                <a:spcPts val="95"/>
              </a:spcBef>
            </a:pPr>
            <a:r>
              <a:rPr lang="en-US" altLang="ja-JP" sz="4000" u="none" spc="-5" dirty="0">
                <a:solidFill>
                  <a:srgbClr val="FFFFFF"/>
                </a:solidFill>
                <a:latin typeface="Arial"/>
                <a:cs typeface="Arial"/>
              </a:rPr>
              <a:t>3</a:t>
            </a:r>
            <a:r>
              <a:rPr sz="4000" u="none" spc="-420" dirty="0">
                <a:solidFill>
                  <a:srgbClr val="FFFFFF"/>
                </a:solidFill>
                <a:latin typeface="Arial"/>
                <a:cs typeface="Arial"/>
              </a:rPr>
              <a:t> </a:t>
            </a:r>
            <a:r>
              <a:rPr lang="en-US" altLang="ja-JP" sz="3200" u="none" spc="235" dirty="0">
                <a:solidFill>
                  <a:srgbClr val="FFFFFF"/>
                </a:solidFill>
                <a:latin typeface="Arial"/>
                <a:cs typeface="Arial"/>
              </a:rPr>
              <a:t>-3</a:t>
            </a:r>
            <a:endParaRPr sz="3200" dirty="0">
              <a:latin typeface="Arial"/>
              <a:cs typeface="Arial"/>
            </a:endParaRPr>
          </a:p>
        </p:txBody>
      </p:sp>
      <p:sp>
        <p:nvSpPr>
          <p:cNvPr id="3" name="object 3"/>
          <p:cNvSpPr txBox="1"/>
          <p:nvPr/>
        </p:nvSpPr>
        <p:spPr>
          <a:xfrm>
            <a:off x="1748408" y="272872"/>
            <a:ext cx="2015489" cy="421005"/>
          </a:xfrm>
          <a:prstGeom prst="rect">
            <a:avLst/>
          </a:prstGeom>
        </p:spPr>
        <p:txBody>
          <a:bodyPr vert="horz" wrap="square" lIns="0" tIns="12065" rIns="0" bIns="0" rtlCol="0">
            <a:spAutoFit/>
          </a:bodyPr>
          <a:lstStyle/>
          <a:p>
            <a:pPr marL="12700">
              <a:lnSpc>
                <a:spcPct val="100000"/>
              </a:lnSpc>
              <a:spcBef>
                <a:spcPts val="95"/>
              </a:spcBef>
            </a:pPr>
            <a:r>
              <a:rPr sz="2600" b="1" spc="20" dirty="0">
                <a:solidFill>
                  <a:srgbClr val="FFFFFF"/>
                </a:solidFill>
                <a:latin typeface="Arial" panose="020B0604020202020204" pitchFamily="34" charset="0"/>
                <a:cs typeface="Arial" panose="020B0604020202020204" pitchFamily="34" charset="0"/>
              </a:rPr>
              <a:t>メニ</a:t>
            </a:r>
            <a:r>
              <a:rPr sz="2600" b="1" spc="-10" dirty="0">
                <a:solidFill>
                  <a:srgbClr val="FFFFFF"/>
                </a:solidFill>
                <a:latin typeface="Arial" panose="020B0604020202020204" pitchFamily="34" charset="0"/>
                <a:cs typeface="Arial" panose="020B0604020202020204" pitchFamily="34" charset="0"/>
              </a:rPr>
              <a:t>ュ</a:t>
            </a:r>
            <a:r>
              <a:rPr sz="2600" b="1" spc="20" dirty="0">
                <a:solidFill>
                  <a:srgbClr val="FFFFFF"/>
                </a:solidFill>
                <a:latin typeface="Arial" panose="020B0604020202020204" pitchFamily="34" charset="0"/>
                <a:cs typeface="Arial" panose="020B0604020202020204" pitchFamily="34" charset="0"/>
              </a:rPr>
              <a:t>ー</a:t>
            </a:r>
            <a:r>
              <a:rPr sz="2600" b="1" spc="-10" dirty="0">
                <a:solidFill>
                  <a:srgbClr val="FFFFFF"/>
                </a:solidFill>
                <a:latin typeface="Arial" panose="020B0604020202020204" pitchFamily="34" charset="0"/>
                <a:cs typeface="Arial" panose="020B0604020202020204" pitchFamily="34" charset="0"/>
              </a:rPr>
              <a:t>紹介</a:t>
            </a:r>
            <a:endParaRPr sz="2600" dirty="0">
              <a:latin typeface="Arial" panose="020B0604020202020204" pitchFamily="34" charset="0"/>
              <a:cs typeface="Arial" panose="020B0604020202020204" pitchFamily="34" charset="0"/>
            </a:endParaRPr>
          </a:p>
        </p:txBody>
      </p:sp>
      <p:sp>
        <p:nvSpPr>
          <p:cNvPr id="4" name="object 4"/>
          <p:cNvSpPr txBox="1"/>
          <p:nvPr/>
        </p:nvSpPr>
        <p:spPr>
          <a:xfrm>
            <a:off x="414019" y="1437259"/>
            <a:ext cx="6187440" cy="1202893"/>
          </a:xfrm>
          <a:prstGeom prst="rect">
            <a:avLst/>
          </a:prstGeom>
        </p:spPr>
        <p:txBody>
          <a:bodyPr vert="horz" wrap="square" lIns="0" tIns="12700" rIns="0" bIns="0" rtlCol="0">
            <a:spAutoFit/>
          </a:bodyPr>
          <a:lstStyle/>
          <a:p>
            <a:pPr marL="12700">
              <a:lnSpc>
                <a:spcPct val="100000"/>
              </a:lnSpc>
              <a:spcBef>
                <a:spcPts val="100"/>
              </a:spcBef>
            </a:pPr>
            <a:r>
              <a:rPr dirty="0">
                <a:solidFill>
                  <a:srgbClr val="3E3E3E"/>
                </a:solidFill>
                <a:latin typeface="Arial" panose="020B0604020202020204" pitchFamily="34" charset="0"/>
                <a:cs typeface="Arial" panose="020B0604020202020204" pitchFamily="34" charset="0"/>
              </a:rPr>
              <a:t>本章では、</a:t>
            </a:r>
            <a:r>
              <a:rPr lang="ja-JP" altLang="en-US" dirty="0">
                <a:solidFill>
                  <a:srgbClr val="3E3E3E"/>
                </a:solidFill>
                <a:latin typeface="Arial" panose="020B0604020202020204" pitchFamily="34" charset="0"/>
                <a:cs typeface="Arial" panose="020B0604020202020204" pitchFamily="34" charset="0"/>
              </a:rPr>
              <a:t>ジンジャー経費の各種申請の提出方法を紹介します。</a:t>
            </a:r>
            <a:endParaRPr lang="en-US" altLang="ja-JP" dirty="0">
              <a:solidFill>
                <a:srgbClr val="3E3E3E"/>
              </a:solidFill>
              <a:latin typeface="Arial" panose="020B0604020202020204" pitchFamily="34" charset="0"/>
              <a:cs typeface="Arial" panose="020B0604020202020204" pitchFamily="34" charset="0"/>
            </a:endParaRPr>
          </a:p>
          <a:p>
            <a:pPr marL="12700">
              <a:lnSpc>
                <a:spcPct val="100000"/>
              </a:lnSpc>
              <a:spcBef>
                <a:spcPts val="100"/>
              </a:spcBef>
            </a:pPr>
            <a:endParaRPr lang="en-US" altLang="ja-JP" sz="1400" dirty="0">
              <a:solidFill>
                <a:srgbClr val="3E3E3E"/>
              </a:solidFill>
              <a:latin typeface="Arial" panose="020B0604020202020204" pitchFamily="34" charset="0"/>
              <a:cs typeface="Arial" panose="020B0604020202020204" pitchFamily="34" charset="0"/>
            </a:endParaRPr>
          </a:p>
          <a:p>
            <a:pPr marL="12700">
              <a:lnSpc>
                <a:spcPct val="100000"/>
              </a:lnSpc>
              <a:spcBef>
                <a:spcPts val="100"/>
              </a:spcBef>
            </a:pPr>
            <a:endParaRPr lang="en-US" altLang="ja-JP" sz="1400" dirty="0">
              <a:solidFill>
                <a:srgbClr val="3E3E3E"/>
              </a:solidFill>
              <a:latin typeface="Arial" panose="020B0604020202020204" pitchFamily="34" charset="0"/>
              <a:cs typeface="Arial" panose="020B0604020202020204" pitchFamily="34" charset="0"/>
            </a:endParaRPr>
          </a:p>
          <a:p>
            <a:pPr marL="12700">
              <a:lnSpc>
                <a:spcPct val="100000"/>
              </a:lnSpc>
              <a:spcBef>
                <a:spcPts val="100"/>
              </a:spcBef>
            </a:pPr>
            <a:endParaRPr lang="en-US" sz="1400" dirty="0">
              <a:solidFill>
                <a:srgbClr val="3E3E3E"/>
              </a:solidFill>
              <a:latin typeface="Arial" panose="020B0604020202020204" pitchFamily="34" charset="0"/>
              <a:cs typeface="Arial" panose="020B0604020202020204" pitchFamily="34" charset="0"/>
            </a:endParaRPr>
          </a:p>
          <a:p>
            <a:pPr marL="12700">
              <a:lnSpc>
                <a:spcPct val="100000"/>
              </a:lnSpc>
              <a:spcBef>
                <a:spcPts val="100"/>
              </a:spcBef>
            </a:pPr>
            <a:endParaRPr sz="1400" dirty="0">
              <a:latin typeface="Arial" panose="020B0604020202020204" pitchFamily="34" charset="0"/>
              <a:cs typeface="Arial" panose="020B0604020202020204" pitchFamily="34" charset="0"/>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©jinjer</a:t>
            </a:r>
            <a:r>
              <a:rPr spc="-75" dirty="0"/>
              <a:t> </a:t>
            </a:r>
            <a:r>
              <a:rPr dirty="0"/>
              <a:t>Co.,</a:t>
            </a:r>
            <a:r>
              <a:rPr spc="-65" dirty="0"/>
              <a:t> </a:t>
            </a:r>
            <a:r>
              <a:rPr dirty="0"/>
              <a:t>Ltd.</a:t>
            </a:r>
          </a:p>
        </p:txBody>
      </p:sp>
      <p:sp>
        <p:nvSpPr>
          <p:cNvPr id="12" name="object 12"/>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20" dirty="0"/>
              <a:t>37</a:t>
            </a:fld>
            <a:endParaRPr spc="20" dirty="0"/>
          </a:p>
        </p:txBody>
      </p:sp>
      <p:graphicFrame>
        <p:nvGraphicFramePr>
          <p:cNvPr id="10" name="表 9">
            <a:extLst>
              <a:ext uri="{FF2B5EF4-FFF2-40B4-BE49-F238E27FC236}">
                <a16:creationId xmlns:a16="http://schemas.microsoft.com/office/drawing/2014/main" id="{5B31D2B9-7605-491D-977C-C4EDA477E52D}"/>
              </a:ext>
            </a:extLst>
          </p:cNvPr>
          <p:cNvGraphicFramePr>
            <a:graphicFrameLocks noGrp="1"/>
          </p:cNvGraphicFramePr>
          <p:nvPr>
            <p:extLst>
              <p:ext uri="{D42A27DB-BD31-4B8C-83A1-F6EECF244321}">
                <p14:modId xmlns:p14="http://schemas.microsoft.com/office/powerpoint/2010/main" val="735451867"/>
              </p:ext>
            </p:extLst>
          </p:nvPr>
        </p:nvGraphicFramePr>
        <p:xfrm>
          <a:off x="332105" y="6648513"/>
          <a:ext cx="6334125" cy="2501408"/>
        </p:xfrm>
        <a:graphic>
          <a:graphicData uri="http://schemas.openxmlformats.org/drawingml/2006/table">
            <a:tbl>
              <a:tblPr firstRow="1" bandRow="1">
                <a:noFill/>
              </a:tblPr>
              <a:tblGrid>
                <a:gridCol w="583075">
                  <a:extLst>
                    <a:ext uri="{9D8B030D-6E8A-4147-A177-3AD203B41FA5}">
                      <a16:colId xmlns:a16="http://schemas.microsoft.com/office/drawing/2014/main" val="1767855478"/>
                    </a:ext>
                  </a:extLst>
                </a:gridCol>
                <a:gridCol w="5751050">
                  <a:extLst>
                    <a:ext uri="{9D8B030D-6E8A-4147-A177-3AD203B41FA5}">
                      <a16:colId xmlns:a16="http://schemas.microsoft.com/office/drawing/2014/main" val="4038128483"/>
                    </a:ext>
                  </a:extLst>
                </a:gridCol>
              </a:tblGrid>
              <a:tr h="435459">
                <a:tc>
                  <a:txBody>
                    <a:bodyPr/>
                    <a:lstStyle/>
                    <a:p>
                      <a:pPr marL="0" marR="0" lvl="0" indent="0" algn="ctr" rtl="0">
                        <a:spcBef>
                          <a:spcPts val="0"/>
                        </a:spcBef>
                        <a:spcAft>
                          <a:spcPts val="0"/>
                        </a:spcAft>
                        <a:buNone/>
                      </a:pPr>
                      <a:r>
                        <a:rPr lang="ja-JP" sz="2400" b="1" u="none" strike="noStrike" cap="none" dirty="0">
                          <a:solidFill>
                            <a:schemeClr val="lt1"/>
                          </a:solidFill>
                          <a:latin typeface="+mj-lt"/>
                          <a:ea typeface="Arial"/>
                          <a:cs typeface="Arial"/>
                          <a:sym typeface="Arial"/>
                        </a:rPr>
                        <a:t>1</a:t>
                      </a:r>
                      <a:endParaRPr sz="2400" b="1" u="none" strike="noStrike" cap="none" dirty="0">
                        <a:solidFill>
                          <a:schemeClr val="lt1"/>
                        </a:solidFill>
                        <a:latin typeface="+mj-lt"/>
                        <a:ea typeface="Arial"/>
                        <a:cs typeface="Arial"/>
                        <a:sym typeface="Arial"/>
                      </a:endParaRPr>
                    </a:p>
                  </a:txBody>
                  <a:tcPr marL="91450" marR="91450" marT="45725" marB="45725" anchor="ctr">
                    <a:solidFill>
                      <a:srgbClr val="2F5597"/>
                    </a:solidFill>
                  </a:tcPr>
                </a:tc>
                <a:tc>
                  <a:txBody>
                    <a:bodyPr/>
                    <a:lstStyle/>
                    <a:p>
                      <a:pPr marL="0" marR="0" lvl="0" indent="0" algn="l" rtl="0">
                        <a:spcBef>
                          <a:spcPts val="0"/>
                        </a:spcBef>
                        <a:spcAft>
                          <a:spcPts val="0"/>
                        </a:spcAft>
                        <a:buNone/>
                      </a:pPr>
                      <a:r>
                        <a:rPr lang="ja-JP" altLang="en-US" sz="1400" b="0" dirty="0">
                          <a:solidFill>
                            <a:schemeClr val="dk1"/>
                          </a:solidFill>
                          <a:latin typeface="+mj-lt"/>
                          <a:ea typeface="Arial"/>
                          <a:cs typeface="Arial"/>
                          <a:sym typeface="Arial"/>
                        </a:rPr>
                        <a:t>提出したい申請種別を選択します。</a:t>
                      </a:r>
                      <a:br>
                        <a:rPr lang="en-US" altLang="ja-JP" sz="1400" b="0" dirty="0">
                          <a:solidFill>
                            <a:schemeClr val="dk1"/>
                          </a:solidFill>
                          <a:latin typeface="+mj-lt"/>
                          <a:ea typeface="Arial"/>
                          <a:cs typeface="Arial"/>
                          <a:sym typeface="Arial"/>
                        </a:rPr>
                      </a:br>
                      <a:r>
                        <a:rPr lang="ja-JP" altLang="en-US" sz="1400" b="0" dirty="0">
                          <a:solidFill>
                            <a:schemeClr val="dk1"/>
                          </a:solidFill>
                          <a:latin typeface="+mj-lt"/>
                          <a:ea typeface="Arial"/>
                          <a:cs typeface="Arial"/>
                          <a:sym typeface="Arial"/>
                        </a:rPr>
                        <a:t>選択後は申請画面へ遷移します。</a:t>
                      </a:r>
                      <a:endParaRPr sz="1400" b="0" dirty="0">
                        <a:solidFill>
                          <a:schemeClr val="dk1"/>
                        </a:solidFill>
                        <a:latin typeface="+mj-lt"/>
                        <a:ea typeface="Arial"/>
                        <a:cs typeface="Arial"/>
                        <a:sym typeface="Arial"/>
                      </a:endParaRPr>
                    </a:p>
                  </a:txBody>
                  <a:tcPr marL="91450" marR="91450" marT="45725" marB="45725" anchor="ctr">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3283865062"/>
                  </a:ext>
                </a:extLst>
              </a:tr>
              <a:tr h="435459">
                <a:tc>
                  <a:txBody>
                    <a:bodyPr/>
                    <a:lstStyle/>
                    <a:p>
                      <a:pPr marL="0" marR="0" lvl="0" indent="0" algn="ctr" rtl="0">
                        <a:spcBef>
                          <a:spcPts val="0"/>
                        </a:spcBef>
                        <a:spcAft>
                          <a:spcPts val="0"/>
                        </a:spcAft>
                        <a:buNone/>
                      </a:pPr>
                      <a:r>
                        <a:rPr lang="ja-JP" sz="2400" b="1" dirty="0">
                          <a:solidFill>
                            <a:schemeClr val="lt1"/>
                          </a:solidFill>
                          <a:latin typeface="+mj-lt"/>
                          <a:ea typeface="Arial"/>
                          <a:cs typeface="Arial"/>
                          <a:sym typeface="Arial"/>
                        </a:rPr>
                        <a:t>2</a:t>
                      </a:r>
                      <a:endParaRPr sz="2400" b="1" dirty="0">
                        <a:solidFill>
                          <a:schemeClr val="lt1"/>
                        </a:solidFill>
                        <a:latin typeface="+mj-lt"/>
                        <a:ea typeface="Arial"/>
                        <a:cs typeface="Arial"/>
                        <a:sym typeface="Arial"/>
                      </a:endParaRPr>
                    </a:p>
                  </a:txBody>
                  <a:tcPr marL="91450" marR="91450" marT="45725" marB="45725" anchor="ctr">
                    <a:solidFill>
                      <a:srgbClr val="2F5597"/>
                    </a:solidFill>
                  </a:tcPr>
                </a:tc>
                <a:tc>
                  <a:txBody>
                    <a:bodyPr/>
                    <a:lstStyle/>
                    <a:p>
                      <a:pPr marL="0" marR="0" lvl="0" indent="0" algn="l" rtl="0">
                        <a:spcBef>
                          <a:spcPts val="0"/>
                        </a:spcBef>
                        <a:spcAft>
                          <a:spcPts val="0"/>
                        </a:spcAft>
                        <a:buNone/>
                      </a:pPr>
                      <a:r>
                        <a:rPr lang="ja-JP" altLang="en-US" sz="1400" b="0" dirty="0">
                          <a:latin typeface="+mj-lt"/>
                          <a:cs typeface="Arial" panose="020B0604020202020204" pitchFamily="34" charset="0"/>
                        </a:rPr>
                        <a:t>提出した申請を一覧で確認することができます。</a:t>
                      </a:r>
                      <a:endParaRPr sz="1400" b="0" dirty="0">
                        <a:latin typeface="+mj-lt"/>
                        <a:cs typeface="Arial" panose="020B0604020202020204" pitchFamily="34" charset="0"/>
                      </a:endParaRPr>
                    </a:p>
                  </a:txBody>
                  <a:tcPr marL="91450" marR="91450" marT="45725" marB="45725" anchor="ctr">
                    <a:lnT w="12700" cap="flat" cmpd="sng">
                      <a:solidFill>
                        <a:srgbClr val="BFBFBF"/>
                      </a:solidFill>
                      <a:prstDash val="solid"/>
                      <a:round/>
                      <a:headEnd type="none" w="sm" len="sm"/>
                      <a:tailEnd type="none" w="sm" len="sm"/>
                    </a:lnT>
                  </a:tcPr>
                </a:tc>
                <a:extLst>
                  <a:ext uri="{0D108BD9-81ED-4DB2-BD59-A6C34878D82A}">
                    <a16:rowId xmlns:a16="http://schemas.microsoft.com/office/drawing/2014/main" val="2448050428"/>
                  </a:ext>
                </a:extLst>
              </a:tr>
              <a:tr h="506857">
                <a:tc>
                  <a:txBody>
                    <a:bodyPr/>
                    <a:lstStyle/>
                    <a:p>
                      <a:pPr marL="0" marR="0" lvl="0" indent="0" algn="ctr" rtl="0">
                        <a:spcBef>
                          <a:spcPts val="0"/>
                        </a:spcBef>
                        <a:spcAft>
                          <a:spcPts val="0"/>
                        </a:spcAft>
                        <a:buNone/>
                      </a:pPr>
                      <a:r>
                        <a:rPr lang="ja-JP" sz="2400" b="1" dirty="0">
                          <a:solidFill>
                            <a:schemeClr val="lt1"/>
                          </a:solidFill>
                          <a:latin typeface="+mj-lt"/>
                          <a:ea typeface="Arial"/>
                          <a:cs typeface="Arial"/>
                          <a:sym typeface="Arial"/>
                        </a:rPr>
                        <a:t>3</a:t>
                      </a:r>
                      <a:endParaRPr sz="2400" b="1" dirty="0">
                        <a:solidFill>
                          <a:schemeClr val="lt1"/>
                        </a:solidFill>
                        <a:latin typeface="+mj-lt"/>
                        <a:ea typeface="Arial"/>
                        <a:cs typeface="Arial"/>
                        <a:sym typeface="Arial"/>
                      </a:endParaRPr>
                    </a:p>
                  </a:txBody>
                  <a:tcPr marL="91450" marR="91450" marT="45725" marB="45725" anchor="ctr">
                    <a:solidFill>
                      <a:srgbClr val="2F559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400" b="0" i="0" u="none" strike="noStrike" cap="none" dirty="0">
                          <a:solidFill>
                            <a:schemeClr val="dk1"/>
                          </a:solidFill>
                          <a:latin typeface="Calibri"/>
                          <a:ea typeface="Calibri"/>
                          <a:cs typeface="Arial" panose="020B0604020202020204" pitchFamily="34" charset="0"/>
                          <a:sym typeface="Arial"/>
                        </a:rPr>
                        <a:t>承認済みの申請を一覧で確認することができます。</a:t>
                      </a:r>
                    </a:p>
                  </a:txBody>
                  <a:tcPr marL="91450" marR="91450" marT="45725" marB="45725" anchor="ctr">
                    <a:solidFill>
                      <a:srgbClr val="F2F2F2"/>
                    </a:solidFill>
                  </a:tcPr>
                </a:tc>
                <a:extLst>
                  <a:ext uri="{0D108BD9-81ED-4DB2-BD59-A6C34878D82A}">
                    <a16:rowId xmlns:a16="http://schemas.microsoft.com/office/drawing/2014/main" val="3660239591"/>
                  </a:ext>
                </a:extLst>
              </a:tr>
              <a:tr h="501001">
                <a:tc>
                  <a:txBody>
                    <a:bodyPr/>
                    <a:lstStyle/>
                    <a:p>
                      <a:pPr marL="0" marR="0" lvl="0" indent="0" algn="ctr" rtl="0">
                        <a:spcBef>
                          <a:spcPts val="0"/>
                        </a:spcBef>
                        <a:spcAft>
                          <a:spcPts val="0"/>
                        </a:spcAft>
                        <a:buNone/>
                      </a:pPr>
                      <a:r>
                        <a:rPr lang="en-US" altLang="ja-JP" sz="2400" b="1" dirty="0">
                          <a:solidFill>
                            <a:schemeClr val="lt1"/>
                          </a:solidFill>
                          <a:latin typeface="+mj-lt"/>
                          <a:ea typeface="Arial"/>
                          <a:cs typeface="Arial"/>
                          <a:sym typeface="Arial"/>
                        </a:rPr>
                        <a:t>4</a:t>
                      </a:r>
                      <a:endParaRPr sz="2400" b="1" dirty="0">
                        <a:solidFill>
                          <a:schemeClr val="lt1"/>
                        </a:solidFill>
                        <a:latin typeface="+mj-lt"/>
                        <a:ea typeface="Arial"/>
                        <a:cs typeface="Arial"/>
                        <a:sym typeface="Arial"/>
                      </a:endParaRPr>
                    </a:p>
                  </a:txBody>
                  <a:tcPr marL="91450" marR="91450" marT="45725" marB="45725" anchor="ctr">
                    <a:solidFill>
                      <a:srgbClr val="2F559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400" b="0" i="0" u="none" strike="noStrike" cap="none" dirty="0">
                          <a:solidFill>
                            <a:schemeClr val="dk1"/>
                          </a:solidFill>
                          <a:latin typeface="Calibri"/>
                          <a:ea typeface="Calibri"/>
                          <a:cs typeface="Arial" panose="020B0604020202020204" pitchFamily="34" charset="0"/>
                          <a:sym typeface="Arial"/>
                        </a:rPr>
                        <a:t>受付締め日等の通知内容を確認することができます。</a:t>
                      </a:r>
                    </a:p>
                  </a:txBody>
                  <a:tcPr marL="91450" marR="91450" marT="45725" marB="45725" anchor="ctr">
                    <a:noFill/>
                  </a:tcPr>
                </a:tc>
                <a:extLst>
                  <a:ext uri="{0D108BD9-81ED-4DB2-BD59-A6C34878D82A}">
                    <a16:rowId xmlns:a16="http://schemas.microsoft.com/office/drawing/2014/main" val="213925529"/>
                  </a:ext>
                </a:extLst>
              </a:tr>
              <a:tr h="501001">
                <a:tc>
                  <a:txBody>
                    <a:bodyPr/>
                    <a:lstStyle/>
                    <a:p>
                      <a:pPr marL="0" marR="0" lvl="0" indent="0" algn="ctr" rtl="0">
                        <a:spcBef>
                          <a:spcPts val="0"/>
                        </a:spcBef>
                        <a:spcAft>
                          <a:spcPts val="0"/>
                        </a:spcAft>
                        <a:buNone/>
                      </a:pPr>
                      <a:r>
                        <a:rPr lang="en-US" altLang="ja-JP" sz="2400" b="1" dirty="0">
                          <a:solidFill>
                            <a:schemeClr val="lt1"/>
                          </a:solidFill>
                          <a:latin typeface="+mj-lt"/>
                          <a:ea typeface="Arial"/>
                          <a:cs typeface="Arial"/>
                          <a:sym typeface="Arial"/>
                        </a:rPr>
                        <a:t>5</a:t>
                      </a:r>
                      <a:endParaRPr sz="2400" b="1" dirty="0">
                        <a:solidFill>
                          <a:schemeClr val="lt1"/>
                        </a:solidFill>
                        <a:latin typeface="+mj-lt"/>
                        <a:ea typeface="Arial"/>
                        <a:cs typeface="Arial"/>
                        <a:sym typeface="Arial"/>
                      </a:endParaRPr>
                    </a:p>
                  </a:txBody>
                  <a:tcPr marL="91450" marR="91450" marT="45725" marB="45725" anchor="ctr">
                    <a:solidFill>
                      <a:srgbClr val="2F559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1400" b="0" i="0" u="none" strike="noStrike" cap="none" dirty="0">
                          <a:solidFill>
                            <a:schemeClr val="dk1"/>
                          </a:solidFill>
                          <a:latin typeface="Calibri"/>
                          <a:ea typeface="Calibri"/>
                          <a:cs typeface="Arial" panose="020B0604020202020204" pitchFamily="34" charset="0"/>
                          <a:sym typeface="Arial"/>
                        </a:rPr>
                        <a:t>IC</a:t>
                      </a:r>
                      <a:r>
                        <a:rPr lang="ja-JP" altLang="en-US" sz="1400" b="0" i="0" u="none" strike="noStrike" cap="none" dirty="0">
                          <a:solidFill>
                            <a:schemeClr val="dk1"/>
                          </a:solidFill>
                          <a:latin typeface="Calibri"/>
                          <a:ea typeface="Calibri"/>
                          <a:cs typeface="Arial" panose="020B0604020202020204" pitchFamily="34" charset="0"/>
                          <a:sym typeface="Arial"/>
                        </a:rPr>
                        <a:t>カードの読み取りや領収書・請求書読み取り等他メニューを確認できます。</a:t>
                      </a:r>
                    </a:p>
                  </a:txBody>
                  <a:tcPr marL="91450" marR="91450" marT="45725" marB="45725" anchor="ctr">
                    <a:noFill/>
                  </a:tcPr>
                </a:tc>
                <a:extLst>
                  <a:ext uri="{0D108BD9-81ED-4DB2-BD59-A6C34878D82A}">
                    <a16:rowId xmlns:a16="http://schemas.microsoft.com/office/drawing/2014/main" val="3094561951"/>
                  </a:ext>
                </a:extLst>
              </a:tr>
            </a:tbl>
          </a:graphicData>
        </a:graphic>
      </p:graphicFrame>
      <p:pic>
        <p:nvPicPr>
          <p:cNvPr id="5" name="図 4">
            <a:extLst>
              <a:ext uri="{FF2B5EF4-FFF2-40B4-BE49-F238E27FC236}">
                <a16:creationId xmlns:a16="http://schemas.microsoft.com/office/drawing/2014/main" id="{6626F286-E5C0-4126-95EF-8718EFFC148E}"/>
              </a:ext>
            </a:extLst>
          </p:cNvPr>
          <p:cNvPicPr>
            <a:picLocks noChangeAspect="1"/>
          </p:cNvPicPr>
          <p:nvPr/>
        </p:nvPicPr>
        <p:blipFill rotWithShape="1">
          <a:blip r:embed="rId2"/>
          <a:srcRect t="2650"/>
          <a:stretch/>
        </p:blipFill>
        <p:spPr>
          <a:xfrm>
            <a:off x="2115065" y="1941812"/>
            <a:ext cx="2627868" cy="4550220"/>
          </a:xfrm>
          <a:prstGeom prst="rect">
            <a:avLst/>
          </a:prstGeom>
          <a:ln>
            <a:noFill/>
          </a:ln>
          <a:effectLst>
            <a:outerShdw blurRad="63500" sx="102000" sy="102000" algn="ctr" rotWithShape="0">
              <a:prstClr val="black">
                <a:alpha val="40000"/>
              </a:prstClr>
            </a:outerShdw>
          </a:effectLst>
        </p:spPr>
      </p:pic>
      <p:sp>
        <p:nvSpPr>
          <p:cNvPr id="6" name="正方形/長方形 5">
            <a:extLst>
              <a:ext uri="{FF2B5EF4-FFF2-40B4-BE49-F238E27FC236}">
                <a16:creationId xmlns:a16="http://schemas.microsoft.com/office/drawing/2014/main" id="{9F34DB8E-1E9B-4595-888B-EE0EE0011C9A}"/>
              </a:ext>
            </a:extLst>
          </p:cNvPr>
          <p:cNvSpPr/>
          <p:nvPr/>
        </p:nvSpPr>
        <p:spPr>
          <a:xfrm>
            <a:off x="2115065" y="2365375"/>
            <a:ext cx="2627868" cy="1524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2F9CC18C-28D4-4BD4-B668-5D14896318A9}"/>
              </a:ext>
            </a:extLst>
          </p:cNvPr>
          <p:cNvSpPr/>
          <p:nvPr/>
        </p:nvSpPr>
        <p:spPr>
          <a:xfrm>
            <a:off x="2633217" y="6175374"/>
            <a:ext cx="490983" cy="321691"/>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D7CD29EF-B3DC-47AC-AF64-909D95B048CC}"/>
              </a:ext>
            </a:extLst>
          </p:cNvPr>
          <p:cNvSpPr/>
          <p:nvPr/>
        </p:nvSpPr>
        <p:spPr>
          <a:xfrm>
            <a:off x="3197092" y="6170341"/>
            <a:ext cx="490983" cy="321691"/>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E1A5D4F2-400F-4598-8F93-47B8264ADBDB}"/>
              </a:ext>
            </a:extLst>
          </p:cNvPr>
          <p:cNvSpPr/>
          <p:nvPr/>
        </p:nvSpPr>
        <p:spPr>
          <a:xfrm>
            <a:off x="3744072" y="6170340"/>
            <a:ext cx="490983" cy="321691"/>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84BADC82-1517-4AAF-B271-FF8FE2D998E6}"/>
              </a:ext>
            </a:extLst>
          </p:cNvPr>
          <p:cNvSpPr/>
          <p:nvPr/>
        </p:nvSpPr>
        <p:spPr>
          <a:xfrm>
            <a:off x="4291052" y="6169305"/>
            <a:ext cx="461983" cy="321691"/>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457C5C6F-7C2C-4466-8A33-44C6B6A20ADC}"/>
              </a:ext>
            </a:extLst>
          </p:cNvPr>
          <p:cNvSpPr/>
          <p:nvPr/>
        </p:nvSpPr>
        <p:spPr>
          <a:xfrm>
            <a:off x="1657865" y="2355283"/>
            <a:ext cx="457200" cy="412291"/>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Arial" panose="020B0604020202020204" pitchFamily="34" charset="0"/>
                <a:cs typeface="Arial" panose="020B0604020202020204" pitchFamily="34" charset="0"/>
              </a:rPr>
              <a:t>1</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26" name="正方形/長方形 25">
            <a:extLst>
              <a:ext uri="{FF2B5EF4-FFF2-40B4-BE49-F238E27FC236}">
                <a16:creationId xmlns:a16="http://schemas.microsoft.com/office/drawing/2014/main" id="{9171A93F-6C9F-45FA-9843-588A28AFE6BB}"/>
              </a:ext>
            </a:extLst>
          </p:cNvPr>
          <p:cNvSpPr/>
          <p:nvPr/>
        </p:nvSpPr>
        <p:spPr>
          <a:xfrm>
            <a:off x="2623115" y="5757014"/>
            <a:ext cx="272485" cy="412291"/>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2</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28" name="正方形/長方形 27">
            <a:extLst>
              <a:ext uri="{FF2B5EF4-FFF2-40B4-BE49-F238E27FC236}">
                <a16:creationId xmlns:a16="http://schemas.microsoft.com/office/drawing/2014/main" id="{AEFFE110-255D-44FF-B901-3B3955E66C18}"/>
              </a:ext>
            </a:extLst>
          </p:cNvPr>
          <p:cNvSpPr/>
          <p:nvPr/>
        </p:nvSpPr>
        <p:spPr>
          <a:xfrm>
            <a:off x="3197092" y="5757014"/>
            <a:ext cx="272485" cy="412291"/>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3</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29" name="正方形/長方形 28">
            <a:extLst>
              <a:ext uri="{FF2B5EF4-FFF2-40B4-BE49-F238E27FC236}">
                <a16:creationId xmlns:a16="http://schemas.microsoft.com/office/drawing/2014/main" id="{67D5191F-6CB6-4D5E-91DB-B9EA65DF276D}"/>
              </a:ext>
            </a:extLst>
          </p:cNvPr>
          <p:cNvSpPr/>
          <p:nvPr/>
        </p:nvSpPr>
        <p:spPr>
          <a:xfrm>
            <a:off x="3744072" y="5757014"/>
            <a:ext cx="272485" cy="412291"/>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4</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30" name="正方形/長方形 29">
            <a:extLst>
              <a:ext uri="{FF2B5EF4-FFF2-40B4-BE49-F238E27FC236}">
                <a16:creationId xmlns:a16="http://schemas.microsoft.com/office/drawing/2014/main" id="{4AE4192E-68D7-499A-95F0-2CDD905BA6BC}"/>
              </a:ext>
            </a:extLst>
          </p:cNvPr>
          <p:cNvSpPr/>
          <p:nvPr/>
        </p:nvSpPr>
        <p:spPr>
          <a:xfrm>
            <a:off x="4291052" y="5751019"/>
            <a:ext cx="272485" cy="412291"/>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5</a:t>
            </a:r>
            <a:endParaRPr kumimoji="1" lang="ja-JP" alt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879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841C9BE6-EC27-4BBC-92DB-20A448B80EBB}"/>
              </a:ext>
            </a:extLst>
          </p:cNvPr>
          <p:cNvPicPr>
            <a:picLocks noChangeAspect="1"/>
          </p:cNvPicPr>
          <p:nvPr/>
        </p:nvPicPr>
        <p:blipFill rotWithShape="1">
          <a:blip r:embed="rId2"/>
          <a:srcRect l="1431" t="1222" r="1774" b="1619"/>
          <a:stretch/>
        </p:blipFill>
        <p:spPr>
          <a:xfrm>
            <a:off x="425280" y="2593975"/>
            <a:ext cx="2566988" cy="3548062"/>
          </a:xfrm>
          <a:prstGeom prst="rect">
            <a:avLst/>
          </a:prstGeom>
          <a:effectLst>
            <a:outerShdw blurRad="63500" sx="102000" sy="102000" algn="ctr" rotWithShape="0">
              <a:prstClr val="black">
                <a:alpha val="40000"/>
              </a:prstClr>
            </a:outerShdw>
          </a:effectLst>
        </p:spPr>
      </p:pic>
      <p:sp>
        <p:nvSpPr>
          <p:cNvPr id="2" name="object 2"/>
          <p:cNvSpPr txBox="1">
            <a:spLocks noGrp="1"/>
          </p:cNvSpPr>
          <p:nvPr>
            <p:ph type="title"/>
          </p:nvPr>
        </p:nvSpPr>
        <p:spPr>
          <a:xfrm>
            <a:off x="337820" y="107441"/>
            <a:ext cx="1186180" cy="627736"/>
          </a:xfrm>
          <a:prstGeom prst="rect">
            <a:avLst/>
          </a:prstGeom>
        </p:spPr>
        <p:txBody>
          <a:bodyPr vert="horz" wrap="square" lIns="0" tIns="12065" rIns="0" bIns="0" rtlCol="0">
            <a:spAutoFit/>
          </a:bodyPr>
          <a:lstStyle/>
          <a:p>
            <a:pPr marL="12700">
              <a:lnSpc>
                <a:spcPct val="100000"/>
              </a:lnSpc>
              <a:spcBef>
                <a:spcPts val="95"/>
              </a:spcBef>
            </a:pPr>
            <a:r>
              <a:rPr lang="en-US" altLang="ja-JP" sz="4000" u="none" spc="-5">
                <a:solidFill>
                  <a:srgbClr val="FFFFFF"/>
                </a:solidFill>
                <a:latin typeface="Arial"/>
                <a:cs typeface="Arial"/>
              </a:rPr>
              <a:t>3</a:t>
            </a:r>
            <a:r>
              <a:rPr sz="4000" u="none" spc="-420">
                <a:solidFill>
                  <a:srgbClr val="FFFFFF"/>
                </a:solidFill>
                <a:latin typeface="Arial"/>
                <a:cs typeface="Arial"/>
              </a:rPr>
              <a:t> </a:t>
            </a:r>
            <a:r>
              <a:rPr sz="3200" u="none" spc="235">
                <a:solidFill>
                  <a:srgbClr val="FFFFFF"/>
                </a:solidFill>
                <a:latin typeface="Arial"/>
                <a:cs typeface="Arial"/>
              </a:rPr>
              <a:t>-</a:t>
            </a:r>
            <a:r>
              <a:rPr lang="en-US" altLang="ja-JP" sz="3200" u="none" spc="235" dirty="0">
                <a:solidFill>
                  <a:srgbClr val="FFFFFF"/>
                </a:solidFill>
                <a:latin typeface="Arial"/>
                <a:cs typeface="Arial"/>
              </a:rPr>
              <a:t>4</a:t>
            </a:r>
            <a:endParaRPr sz="3200" dirty="0">
              <a:latin typeface="Arial"/>
              <a:cs typeface="Arial"/>
            </a:endParaRPr>
          </a:p>
        </p:txBody>
      </p:sp>
      <p:sp>
        <p:nvSpPr>
          <p:cNvPr id="3" name="object 3"/>
          <p:cNvSpPr txBox="1"/>
          <p:nvPr/>
        </p:nvSpPr>
        <p:spPr>
          <a:xfrm>
            <a:off x="1748408" y="272872"/>
            <a:ext cx="27473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b="1" spc="-10" dirty="0">
                <a:solidFill>
                  <a:srgbClr val="FFFFFF"/>
                </a:solidFill>
                <a:latin typeface="Arial" panose="020B0604020202020204" pitchFamily="34" charset="0"/>
                <a:cs typeface="Arial" panose="020B0604020202020204" pitchFamily="34" charset="0"/>
              </a:rPr>
              <a:t>申請の提出方法</a:t>
            </a:r>
            <a:endParaRPr sz="2600" dirty="0">
              <a:latin typeface="Arial" panose="020B0604020202020204" pitchFamily="34" charset="0"/>
              <a:cs typeface="Arial" panose="020B0604020202020204" pitchFamily="34" charset="0"/>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©jinjer</a:t>
            </a:r>
            <a:r>
              <a:rPr spc="-75" dirty="0"/>
              <a:t> </a:t>
            </a:r>
            <a:r>
              <a:rPr dirty="0"/>
              <a:t>Co.,</a:t>
            </a:r>
            <a:r>
              <a:rPr spc="-65" dirty="0"/>
              <a:t> </a:t>
            </a:r>
            <a:r>
              <a:rPr dirty="0"/>
              <a:t>Ltd.</a:t>
            </a:r>
          </a:p>
        </p:txBody>
      </p:sp>
      <p:sp>
        <p:nvSpPr>
          <p:cNvPr id="12" name="object 12"/>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20" dirty="0"/>
              <a:t>38</a:t>
            </a:fld>
            <a:endParaRPr spc="20" dirty="0"/>
          </a:p>
        </p:txBody>
      </p:sp>
      <p:pic>
        <p:nvPicPr>
          <p:cNvPr id="7" name="図 6">
            <a:extLst>
              <a:ext uri="{FF2B5EF4-FFF2-40B4-BE49-F238E27FC236}">
                <a16:creationId xmlns:a16="http://schemas.microsoft.com/office/drawing/2014/main" id="{063375ED-C62D-43C8-A7EB-061FDA6E69D3}"/>
              </a:ext>
            </a:extLst>
          </p:cNvPr>
          <p:cNvPicPr>
            <a:picLocks noChangeAspect="1"/>
          </p:cNvPicPr>
          <p:nvPr/>
        </p:nvPicPr>
        <p:blipFill rotWithShape="1">
          <a:blip r:embed="rId3"/>
          <a:srcRect t="11184" b="13272"/>
          <a:stretch/>
        </p:blipFill>
        <p:spPr>
          <a:xfrm>
            <a:off x="3678634" y="2593975"/>
            <a:ext cx="2721912" cy="3657414"/>
          </a:xfrm>
          <a:prstGeom prst="rect">
            <a:avLst/>
          </a:prstGeom>
          <a:ln>
            <a:noFill/>
          </a:ln>
          <a:effectLst>
            <a:outerShdw blurRad="63500" sx="102000" sy="102000" algn="ctr" rotWithShape="0">
              <a:prstClr val="black">
                <a:alpha val="40000"/>
              </a:prstClr>
            </a:outerShdw>
          </a:effectLst>
        </p:spPr>
      </p:pic>
      <p:sp>
        <p:nvSpPr>
          <p:cNvPr id="5" name="矢印: 右 4">
            <a:extLst>
              <a:ext uri="{FF2B5EF4-FFF2-40B4-BE49-F238E27FC236}">
                <a16:creationId xmlns:a16="http://schemas.microsoft.com/office/drawing/2014/main" id="{D48D809A-2F45-4628-849D-3F54ADC41EF7}"/>
              </a:ext>
            </a:extLst>
          </p:cNvPr>
          <p:cNvSpPr/>
          <p:nvPr/>
        </p:nvSpPr>
        <p:spPr>
          <a:xfrm>
            <a:off x="3197055" y="4194175"/>
            <a:ext cx="383096" cy="412292"/>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32C1A800-0607-4057-9023-97EBD2CD8ACD}"/>
              </a:ext>
            </a:extLst>
          </p:cNvPr>
          <p:cNvSpPr/>
          <p:nvPr/>
        </p:nvSpPr>
        <p:spPr>
          <a:xfrm>
            <a:off x="422231" y="2974975"/>
            <a:ext cx="949369" cy="8382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DDDC69C-4D02-4FDD-96E6-2C952E7E571B}"/>
              </a:ext>
            </a:extLst>
          </p:cNvPr>
          <p:cNvSpPr/>
          <p:nvPr/>
        </p:nvSpPr>
        <p:spPr>
          <a:xfrm>
            <a:off x="4495800" y="4839410"/>
            <a:ext cx="1066800" cy="49776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CFBB6B2E-9B1C-4161-B359-82708929EFC7}"/>
              </a:ext>
            </a:extLst>
          </p:cNvPr>
          <p:cNvSpPr/>
          <p:nvPr/>
        </p:nvSpPr>
        <p:spPr>
          <a:xfrm>
            <a:off x="424475" y="2566265"/>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Arial" panose="020B0604020202020204" pitchFamily="34" charset="0"/>
                <a:cs typeface="Arial" panose="020B0604020202020204" pitchFamily="34" charset="0"/>
              </a:rPr>
              <a:t>1</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15" name="正方形/長方形 14">
            <a:extLst>
              <a:ext uri="{FF2B5EF4-FFF2-40B4-BE49-F238E27FC236}">
                <a16:creationId xmlns:a16="http://schemas.microsoft.com/office/drawing/2014/main" id="{B75F2658-5B57-40C7-96F4-7574573F66DA}"/>
              </a:ext>
            </a:extLst>
          </p:cNvPr>
          <p:cNvSpPr/>
          <p:nvPr/>
        </p:nvSpPr>
        <p:spPr>
          <a:xfrm>
            <a:off x="4038600" y="4400321"/>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2</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37085BF5-6A30-4D97-A598-ED5A06C17A46}"/>
              </a:ext>
            </a:extLst>
          </p:cNvPr>
          <p:cNvSpPr txBox="1"/>
          <p:nvPr/>
        </p:nvSpPr>
        <p:spPr>
          <a:xfrm>
            <a:off x="337820" y="1450975"/>
            <a:ext cx="53009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1</a:t>
            </a:r>
            <a:r>
              <a:rPr lang="ja-JP" altLang="en-US" dirty="0">
                <a:latin typeface="Arial" panose="020B0604020202020204" pitchFamily="34" charset="0"/>
                <a:cs typeface="Arial" panose="020B0604020202020204" pitchFamily="34" charset="0"/>
              </a:rPr>
              <a:t>．　申請したいメニューを選択します。</a:t>
            </a:r>
          </a:p>
        </p:txBody>
      </p:sp>
      <p:sp>
        <p:nvSpPr>
          <p:cNvPr id="17" name="テキスト ボックス 16">
            <a:extLst>
              <a:ext uri="{FF2B5EF4-FFF2-40B4-BE49-F238E27FC236}">
                <a16:creationId xmlns:a16="http://schemas.microsoft.com/office/drawing/2014/main" id="{2EAE0E02-6DA2-41E3-87BA-30AE6B10485C}"/>
              </a:ext>
            </a:extLst>
          </p:cNvPr>
          <p:cNvSpPr txBox="1"/>
          <p:nvPr/>
        </p:nvSpPr>
        <p:spPr>
          <a:xfrm>
            <a:off x="337820" y="1985697"/>
            <a:ext cx="53009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　申請の種別を選択し、［申請］をクリックします。</a:t>
            </a:r>
          </a:p>
        </p:txBody>
      </p:sp>
      <p:sp>
        <p:nvSpPr>
          <p:cNvPr id="18" name="テキスト ボックス 17">
            <a:extLst>
              <a:ext uri="{FF2B5EF4-FFF2-40B4-BE49-F238E27FC236}">
                <a16:creationId xmlns:a16="http://schemas.microsoft.com/office/drawing/2014/main" id="{D8D55AD5-8A2E-4A5A-8009-450D2C31492C}"/>
              </a:ext>
            </a:extLst>
          </p:cNvPr>
          <p:cNvSpPr txBox="1"/>
          <p:nvPr/>
        </p:nvSpPr>
        <p:spPr>
          <a:xfrm>
            <a:off x="391751" y="7066292"/>
            <a:ext cx="6494780" cy="523220"/>
          </a:xfrm>
          <a:prstGeom prst="rect">
            <a:avLst/>
          </a:prstGeom>
          <a:noFill/>
        </p:spPr>
        <p:txBody>
          <a:bodyPr wrap="square">
            <a:spAutoFit/>
          </a:bodyPr>
          <a:lstStyle/>
          <a:p>
            <a:r>
              <a:rPr lang="en-US" altLang="ja-JP" sz="1400" dirty="0">
                <a:solidFill>
                  <a:srgbClr val="FF0000"/>
                </a:solidFill>
                <a:latin typeface="Arial" panose="020B0604020202020204" pitchFamily="34" charset="0"/>
                <a:cs typeface="Arial" panose="020B0604020202020204" pitchFamily="34" charset="0"/>
              </a:rPr>
              <a:t>※</a:t>
            </a:r>
            <a:r>
              <a:rPr lang="ja-JP" altLang="en-US" sz="1400" dirty="0">
                <a:solidFill>
                  <a:srgbClr val="FF0000"/>
                </a:solidFill>
                <a:latin typeface="Arial" panose="020B0604020202020204" pitchFamily="34" charset="0"/>
                <a:cs typeface="Arial" panose="020B0604020202020204" pitchFamily="34" charset="0"/>
              </a:rPr>
              <a:t>　管理者側にて事前申請の利用をしないと設定している場合は</a:t>
            </a:r>
            <a:br>
              <a:rPr lang="en-US" altLang="ja-JP" sz="1400" dirty="0">
                <a:solidFill>
                  <a:srgbClr val="FF0000"/>
                </a:solidFill>
                <a:latin typeface="Arial" panose="020B0604020202020204" pitchFamily="34" charset="0"/>
                <a:cs typeface="Arial" panose="020B0604020202020204" pitchFamily="34" charset="0"/>
              </a:rPr>
            </a:br>
            <a:r>
              <a:rPr lang="en-US" altLang="ja-JP" sz="1400" dirty="0">
                <a:solidFill>
                  <a:srgbClr val="FF0000"/>
                </a:solidFill>
                <a:latin typeface="Arial" panose="020B0604020202020204" pitchFamily="34" charset="0"/>
                <a:cs typeface="Arial" panose="020B0604020202020204" pitchFamily="34" charset="0"/>
              </a:rPr>
              <a:t>     </a:t>
            </a:r>
            <a:r>
              <a:rPr lang="ja-JP" altLang="en-US" sz="1400" dirty="0">
                <a:solidFill>
                  <a:srgbClr val="FF0000"/>
                </a:solidFill>
                <a:latin typeface="Arial" panose="020B0604020202020204" pitchFamily="34" charset="0"/>
                <a:cs typeface="Arial" panose="020B0604020202020204" pitchFamily="34" charset="0"/>
              </a:rPr>
              <a:t>上記画面は表示されず、そのまま申請画面へと遷移いたします。</a:t>
            </a:r>
          </a:p>
        </p:txBody>
      </p:sp>
    </p:spTree>
    <p:extLst>
      <p:ext uri="{BB962C8B-B14F-4D97-AF65-F5344CB8AC3E}">
        <p14:creationId xmlns:p14="http://schemas.microsoft.com/office/powerpoint/2010/main" val="1435545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D8A800CE-B910-4BBF-8DFD-7F9550D9A851}"/>
              </a:ext>
            </a:extLst>
          </p:cNvPr>
          <p:cNvPicPr>
            <a:picLocks noChangeAspect="1"/>
          </p:cNvPicPr>
          <p:nvPr/>
        </p:nvPicPr>
        <p:blipFill rotWithShape="1">
          <a:blip r:embed="rId2"/>
          <a:srcRect l="2249" t="1073" r="2299" b="1042"/>
          <a:stretch/>
        </p:blipFill>
        <p:spPr>
          <a:xfrm>
            <a:off x="3459098" y="2918959"/>
            <a:ext cx="2675623" cy="4210658"/>
          </a:xfrm>
          <a:prstGeom prst="rect">
            <a:avLst/>
          </a:prstGeom>
          <a:ln>
            <a:noFill/>
          </a:ln>
          <a:effectLst>
            <a:outerShdw blurRad="63500" sx="102000" sy="102000" algn="ctr" rotWithShape="0">
              <a:prstClr val="black">
                <a:alpha val="40000"/>
              </a:prstClr>
            </a:outerShdw>
          </a:effectLst>
        </p:spPr>
      </p:pic>
      <p:pic>
        <p:nvPicPr>
          <p:cNvPr id="18" name="図 17">
            <a:extLst>
              <a:ext uri="{FF2B5EF4-FFF2-40B4-BE49-F238E27FC236}">
                <a16:creationId xmlns:a16="http://schemas.microsoft.com/office/drawing/2014/main" id="{29938A43-CACE-4E6E-B8C2-823A595C3182}"/>
              </a:ext>
            </a:extLst>
          </p:cNvPr>
          <p:cNvPicPr>
            <a:picLocks noChangeAspect="1"/>
          </p:cNvPicPr>
          <p:nvPr/>
        </p:nvPicPr>
        <p:blipFill rotWithShape="1">
          <a:blip r:embed="rId3"/>
          <a:srcRect l="4411" t="2930" r="4347" b="3308"/>
          <a:stretch/>
        </p:blipFill>
        <p:spPr>
          <a:xfrm>
            <a:off x="337820" y="2892325"/>
            <a:ext cx="2675623" cy="4224293"/>
          </a:xfrm>
          <a:prstGeom prst="rect">
            <a:avLst/>
          </a:prstGeom>
          <a:effectLst>
            <a:outerShdw blurRad="63500" sx="102000" sy="102000" algn="ctr" rotWithShape="0">
              <a:prstClr val="black">
                <a:alpha val="40000"/>
              </a:prstClr>
            </a:outerShdw>
          </a:effectLst>
        </p:spPr>
      </p:pic>
      <p:sp>
        <p:nvSpPr>
          <p:cNvPr id="2" name="object 2"/>
          <p:cNvSpPr txBox="1">
            <a:spLocks noGrp="1"/>
          </p:cNvSpPr>
          <p:nvPr>
            <p:ph type="title"/>
          </p:nvPr>
        </p:nvSpPr>
        <p:spPr>
          <a:xfrm>
            <a:off x="337820" y="107441"/>
            <a:ext cx="1186180" cy="627736"/>
          </a:xfrm>
          <a:prstGeom prst="rect">
            <a:avLst/>
          </a:prstGeom>
        </p:spPr>
        <p:txBody>
          <a:bodyPr vert="horz" wrap="square" lIns="0" tIns="12065" rIns="0" bIns="0" rtlCol="0">
            <a:spAutoFit/>
          </a:bodyPr>
          <a:lstStyle/>
          <a:p>
            <a:pPr marL="12700">
              <a:lnSpc>
                <a:spcPct val="100000"/>
              </a:lnSpc>
              <a:spcBef>
                <a:spcPts val="95"/>
              </a:spcBef>
            </a:pPr>
            <a:r>
              <a:rPr lang="en-US" altLang="ja-JP" sz="4000" u="none" spc="-5">
                <a:solidFill>
                  <a:srgbClr val="FFFFFF"/>
                </a:solidFill>
                <a:latin typeface="Arial"/>
                <a:cs typeface="Arial"/>
              </a:rPr>
              <a:t>3</a:t>
            </a:r>
            <a:r>
              <a:rPr sz="4000" u="none" spc="-420">
                <a:solidFill>
                  <a:srgbClr val="FFFFFF"/>
                </a:solidFill>
                <a:latin typeface="Arial"/>
                <a:cs typeface="Arial"/>
              </a:rPr>
              <a:t> </a:t>
            </a:r>
            <a:r>
              <a:rPr sz="3200" u="none" spc="235">
                <a:solidFill>
                  <a:srgbClr val="FFFFFF"/>
                </a:solidFill>
                <a:latin typeface="Arial"/>
                <a:cs typeface="Arial"/>
              </a:rPr>
              <a:t>-</a:t>
            </a:r>
            <a:r>
              <a:rPr lang="en-US" altLang="ja-JP" sz="3200" u="none" spc="235" dirty="0">
                <a:solidFill>
                  <a:srgbClr val="FFFFFF"/>
                </a:solidFill>
                <a:latin typeface="Arial"/>
                <a:cs typeface="Arial"/>
              </a:rPr>
              <a:t>4</a:t>
            </a:r>
            <a:endParaRPr sz="3200" dirty="0">
              <a:latin typeface="Arial"/>
              <a:cs typeface="Arial"/>
            </a:endParaRPr>
          </a:p>
        </p:txBody>
      </p:sp>
      <p:sp>
        <p:nvSpPr>
          <p:cNvPr id="3" name="object 3"/>
          <p:cNvSpPr txBox="1"/>
          <p:nvPr/>
        </p:nvSpPr>
        <p:spPr>
          <a:xfrm>
            <a:off x="1748408" y="272872"/>
            <a:ext cx="27473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b="1" spc="-10" dirty="0">
                <a:solidFill>
                  <a:srgbClr val="FFFFFF"/>
                </a:solidFill>
                <a:latin typeface="Arial" panose="020B0604020202020204" pitchFamily="34" charset="0"/>
                <a:cs typeface="Arial" panose="020B0604020202020204" pitchFamily="34" charset="0"/>
              </a:rPr>
              <a:t>申請の提出方法</a:t>
            </a:r>
            <a:endParaRPr sz="2600" dirty="0">
              <a:latin typeface="Arial" panose="020B0604020202020204" pitchFamily="34" charset="0"/>
              <a:cs typeface="Arial" panose="020B0604020202020204" pitchFamily="34" charset="0"/>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©jinjer</a:t>
            </a:r>
            <a:r>
              <a:rPr spc="-75" dirty="0"/>
              <a:t> </a:t>
            </a:r>
            <a:r>
              <a:rPr dirty="0"/>
              <a:t>Co.,</a:t>
            </a:r>
            <a:r>
              <a:rPr spc="-65" dirty="0"/>
              <a:t> </a:t>
            </a:r>
            <a:r>
              <a:rPr dirty="0"/>
              <a:t>Ltd.</a:t>
            </a:r>
          </a:p>
        </p:txBody>
      </p:sp>
      <p:sp>
        <p:nvSpPr>
          <p:cNvPr id="12" name="object 12"/>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20" dirty="0"/>
              <a:t>39</a:t>
            </a:fld>
            <a:endParaRPr spc="20" dirty="0"/>
          </a:p>
        </p:txBody>
      </p:sp>
      <p:sp>
        <p:nvSpPr>
          <p:cNvPr id="8" name="テキスト ボックス 7">
            <a:extLst>
              <a:ext uri="{FF2B5EF4-FFF2-40B4-BE49-F238E27FC236}">
                <a16:creationId xmlns:a16="http://schemas.microsoft.com/office/drawing/2014/main" id="{CBF21D75-300E-4DCF-A385-D09463081974}"/>
              </a:ext>
            </a:extLst>
          </p:cNvPr>
          <p:cNvSpPr txBox="1"/>
          <p:nvPr/>
        </p:nvSpPr>
        <p:spPr>
          <a:xfrm>
            <a:off x="331466" y="1436695"/>
            <a:ext cx="5300980" cy="646331"/>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3.</a:t>
            </a:r>
            <a:r>
              <a:rPr lang="ja-JP" altLang="en-US" dirty="0">
                <a:latin typeface="Arial" panose="020B0604020202020204" pitchFamily="34" charset="0"/>
                <a:cs typeface="Arial" panose="020B0604020202020204" pitchFamily="34" charset="0"/>
              </a:rPr>
              <a:t>　提出に必要となる情報を入力します。</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CD1FD843-7433-43F5-8F0A-858C1760F567}"/>
              </a:ext>
            </a:extLst>
          </p:cNvPr>
          <p:cNvSpPr txBox="1"/>
          <p:nvPr/>
        </p:nvSpPr>
        <p:spPr>
          <a:xfrm>
            <a:off x="334643" y="2310566"/>
            <a:ext cx="2298574"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a:t>
            </a:r>
            <a:r>
              <a:rPr lang="ja-JP" altLang="en-US" dirty="0">
                <a:latin typeface="Arial" panose="020B0604020202020204" pitchFamily="34" charset="0"/>
                <a:cs typeface="Arial" panose="020B0604020202020204" pitchFamily="34" charset="0"/>
              </a:rPr>
              <a:t>ヘッダー項目</a:t>
            </a:r>
            <a:r>
              <a:rPr lang="en-US" altLang="ja-JP" dirty="0">
                <a:latin typeface="Arial" panose="020B0604020202020204" pitchFamily="34" charset="0"/>
                <a:cs typeface="Arial" panose="020B0604020202020204" pitchFamily="34" charset="0"/>
              </a:rPr>
              <a:t>】</a:t>
            </a:r>
          </a:p>
        </p:txBody>
      </p:sp>
      <p:sp>
        <p:nvSpPr>
          <p:cNvPr id="10" name="テキスト ボックス 9">
            <a:extLst>
              <a:ext uri="{FF2B5EF4-FFF2-40B4-BE49-F238E27FC236}">
                <a16:creationId xmlns:a16="http://schemas.microsoft.com/office/drawing/2014/main" id="{6B82A31B-1BCB-4C79-B703-BFF524F3C507}"/>
              </a:ext>
            </a:extLst>
          </p:cNvPr>
          <p:cNvSpPr txBox="1"/>
          <p:nvPr/>
        </p:nvSpPr>
        <p:spPr>
          <a:xfrm>
            <a:off x="3459098" y="2306438"/>
            <a:ext cx="2298574"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a:t>
            </a:r>
            <a:r>
              <a:rPr lang="ja-JP" altLang="en-US" dirty="0">
                <a:latin typeface="Arial" panose="020B0604020202020204" pitchFamily="34" charset="0"/>
                <a:cs typeface="Arial" panose="020B0604020202020204" pitchFamily="34" charset="0"/>
              </a:rPr>
              <a:t>明細項目</a:t>
            </a:r>
            <a:r>
              <a:rPr lang="en-US" altLang="ja-JP" dirty="0">
                <a:latin typeface="Arial" panose="020B0604020202020204" pitchFamily="34" charset="0"/>
                <a:cs typeface="Arial" panose="020B0604020202020204" pitchFamily="34" charset="0"/>
              </a:rPr>
              <a:t>】</a:t>
            </a:r>
          </a:p>
        </p:txBody>
      </p:sp>
      <p:sp>
        <p:nvSpPr>
          <p:cNvPr id="13" name="テキスト ボックス 12">
            <a:extLst>
              <a:ext uri="{FF2B5EF4-FFF2-40B4-BE49-F238E27FC236}">
                <a16:creationId xmlns:a16="http://schemas.microsoft.com/office/drawing/2014/main" id="{3F175732-0ABA-4BAC-A97E-6577DFFB6F2F}"/>
              </a:ext>
            </a:extLst>
          </p:cNvPr>
          <p:cNvSpPr txBox="1"/>
          <p:nvPr/>
        </p:nvSpPr>
        <p:spPr>
          <a:xfrm>
            <a:off x="331466" y="7525630"/>
            <a:ext cx="5300980" cy="307777"/>
          </a:xfrm>
          <a:prstGeom prst="rect">
            <a:avLst/>
          </a:prstGeom>
          <a:noFill/>
        </p:spPr>
        <p:txBody>
          <a:bodyPr wrap="square">
            <a:spAutoFit/>
          </a:bodyPr>
          <a:lstStyle/>
          <a:p>
            <a:r>
              <a:rPr lang="en-US" altLang="ja-JP" sz="1400" dirty="0">
                <a:solidFill>
                  <a:srgbClr val="FF0000"/>
                </a:solidFill>
                <a:latin typeface="Arial" panose="020B0604020202020204" pitchFamily="34" charset="0"/>
                <a:cs typeface="Arial" panose="020B0604020202020204" pitchFamily="34" charset="0"/>
              </a:rPr>
              <a:t>※</a:t>
            </a:r>
            <a:r>
              <a:rPr lang="ja-JP" altLang="en-US" sz="1400" dirty="0">
                <a:solidFill>
                  <a:srgbClr val="FF0000"/>
                </a:solidFill>
                <a:latin typeface="Arial" panose="020B0604020202020204" pitchFamily="34" charset="0"/>
                <a:cs typeface="Arial" panose="020B0604020202020204" pitchFamily="34" charset="0"/>
              </a:rPr>
              <a:t>ヘッダー・明細の項目は各社様ごとに異なります。</a:t>
            </a:r>
          </a:p>
        </p:txBody>
      </p:sp>
      <p:sp>
        <p:nvSpPr>
          <p:cNvPr id="14" name="正方形/長方形 13">
            <a:extLst>
              <a:ext uri="{FF2B5EF4-FFF2-40B4-BE49-F238E27FC236}">
                <a16:creationId xmlns:a16="http://schemas.microsoft.com/office/drawing/2014/main" id="{4FB24695-8692-49AF-9F13-55827C911B86}"/>
              </a:ext>
            </a:extLst>
          </p:cNvPr>
          <p:cNvSpPr/>
          <p:nvPr/>
        </p:nvSpPr>
        <p:spPr>
          <a:xfrm>
            <a:off x="331466" y="3535563"/>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3</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15" name="正方形/長方形 14">
            <a:extLst>
              <a:ext uri="{FF2B5EF4-FFF2-40B4-BE49-F238E27FC236}">
                <a16:creationId xmlns:a16="http://schemas.microsoft.com/office/drawing/2014/main" id="{58CC6CBB-7135-4BB3-A6FB-3EF915652F92}"/>
              </a:ext>
            </a:extLst>
          </p:cNvPr>
          <p:cNvSpPr/>
          <p:nvPr/>
        </p:nvSpPr>
        <p:spPr>
          <a:xfrm>
            <a:off x="337820" y="3938584"/>
            <a:ext cx="2633980" cy="314036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A3F28CE-1C08-4B49-8B11-150923133C0F}"/>
              </a:ext>
            </a:extLst>
          </p:cNvPr>
          <p:cNvSpPr/>
          <p:nvPr/>
        </p:nvSpPr>
        <p:spPr>
          <a:xfrm>
            <a:off x="3540996" y="3588377"/>
            <a:ext cx="2633980" cy="349056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C6D7B0DD-CA04-4648-851F-D72FAF425A24}"/>
              </a:ext>
            </a:extLst>
          </p:cNvPr>
          <p:cNvSpPr/>
          <p:nvPr/>
        </p:nvSpPr>
        <p:spPr>
          <a:xfrm>
            <a:off x="3531866" y="3176085"/>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3</a:t>
            </a:r>
            <a:endParaRPr kumimoji="1" lang="ja-JP" alt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8948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45917" y="9463556"/>
            <a:ext cx="1227455" cy="199390"/>
          </a:xfrm>
          <a:prstGeom prst="rect">
            <a:avLst/>
          </a:prstGeom>
        </p:spPr>
        <p:txBody>
          <a:bodyPr vert="horz" wrap="square" lIns="0" tIns="0" rIns="0" bIns="0" rtlCol="0">
            <a:spAutoFit/>
          </a:bodyPr>
          <a:lstStyle/>
          <a:p>
            <a:pPr>
              <a:lnSpc>
                <a:spcPts val="1550"/>
              </a:lnSpc>
            </a:pPr>
            <a:r>
              <a:rPr sz="1400" dirty="0">
                <a:latin typeface="Microsoft Sans Serif"/>
                <a:cs typeface="Microsoft Sans Serif"/>
              </a:rPr>
              <a:t>©jinjer</a:t>
            </a:r>
            <a:r>
              <a:rPr sz="1400" spc="-55" dirty="0">
                <a:latin typeface="Microsoft Sans Serif"/>
                <a:cs typeface="Microsoft Sans Serif"/>
              </a:rPr>
              <a:t> </a:t>
            </a:r>
            <a:r>
              <a:rPr sz="1400" dirty="0">
                <a:latin typeface="Microsoft Sans Serif"/>
                <a:cs typeface="Microsoft Sans Serif"/>
              </a:rPr>
              <a:t>Co.,</a:t>
            </a:r>
            <a:r>
              <a:rPr sz="1400" spc="-45" dirty="0">
                <a:latin typeface="Microsoft Sans Serif"/>
                <a:cs typeface="Microsoft Sans Serif"/>
              </a:rPr>
              <a:t> </a:t>
            </a:r>
            <a:r>
              <a:rPr sz="1400" dirty="0">
                <a:latin typeface="Microsoft Sans Serif"/>
                <a:cs typeface="Microsoft Sans Serif"/>
              </a:rPr>
              <a:t>Ltd.</a:t>
            </a:r>
            <a:endParaRPr sz="1400">
              <a:latin typeface="Microsoft Sans Serif"/>
              <a:cs typeface="Microsoft Sans Serif"/>
            </a:endParaRPr>
          </a:p>
        </p:txBody>
      </p:sp>
      <p:pic>
        <p:nvPicPr>
          <p:cNvPr id="3" name="object 3"/>
          <p:cNvPicPr/>
          <p:nvPr/>
        </p:nvPicPr>
        <p:blipFill>
          <a:blip r:embed="rId2" cstate="print"/>
          <a:stretch>
            <a:fillRect/>
          </a:stretch>
        </p:blipFill>
        <p:spPr>
          <a:xfrm>
            <a:off x="0" y="5605271"/>
            <a:ext cx="6858000" cy="4302250"/>
          </a:xfrm>
          <a:prstGeom prst="rect">
            <a:avLst/>
          </a:prstGeom>
        </p:spPr>
      </p:pic>
      <p:sp>
        <p:nvSpPr>
          <p:cNvPr id="4" name="object 4"/>
          <p:cNvSpPr/>
          <p:nvPr/>
        </p:nvSpPr>
        <p:spPr>
          <a:xfrm>
            <a:off x="173736" y="4983479"/>
            <a:ext cx="6516370" cy="45720"/>
          </a:xfrm>
          <a:custGeom>
            <a:avLst/>
            <a:gdLst/>
            <a:ahLst/>
            <a:cxnLst/>
            <a:rect l="l" t="t" r="r" b="b"/>
            <a:pathLst>
              <a:path w="6516370" h="45720">
                <a:moveTo>
                  <a:pt x="0" y="0"/>
                </a:moveTo>
                <a:lnTo>
                  <a:pt x="6515989" y="0"/>
                </a:lnTo>
              </a:path>
              <a:path w="6516370" h="45720">
                <a:moveTo>
                  <a:pt x="0" y="45720"/>
                </a:moveTo>
                <a:lnTo>
                  <a:pt x="6515989" y="45720"/>
                </a:lnTo>
              </a:path>
            </a:pathLst>
          </a:custGeom>
          <a:ln w="18288">
            <a:solidFill>
              <a:srgbClr val="2E5496"/>
            </a:solidFill>
          </a:ln>
        </p:spPr>
        <p:txBody>
          <a:bodyPr wrap="square" lIns="0" tIns="0" rIns="0" bIns="0" rtlCol="0"/>
          <a:lstStyle/>
          <a:p>
            <a:endParaRPr/>
          </a:p>
        </p:txBody>
      </p:sp>
      <p:sp>
        <p:nvSpPr>
          <p:cNvPr id="5" name="object 5"/>
          <p:cNvSpPr txBox="1"/>
          <p:nvPr/>
        </p:nvSpPr>
        <p:spPr>
          <a:xfrm>
            <a:off x="337820" y="5275021"/>
            <a:ext cx="6073140" cy="961161"/>
          </a:xfrm>
          <a:prstGeom prst="rect">
            <a:avLst/>
          </a:prstGeom>
        </p:spPr>
        <p:txBody>
          <a:bodyPr vert="horz" wrap="square" lIns="0" tIns="12065" rIns="0" bIns="0" rtlCol="0">
            <a:spAutoFit/>
          </a:bodyPr>
          <a:lstStyle/>
          <a:p>
            <a:pPr marL="12700">
              <a:lnSpc>
                <a:spcPts val="1795"/>
              </a:lnSpc>
              <a:spcBef>
                <a:spcPts val="95"/>
              </a:spcBef>
            </a:pPr>
            <a:r>
              <a:rPr lang="ja-JP" altLang="en-US" spc="-10" dirty="0">
                <a:solidFill>
                  <a:srgbClr val="3E3E3E"/>
                </a:solidFill>
                <a:latin typeface="Arial" panose="020B0604020202020204" pitchFamily="34" charset="0"/>
                <a:cs typeface="Arial" panose="020B0604020202020204" pitchFamily="34" charset="0"/>
              </a:rPr>
              <a:t>ジンジャーの利用にあたり、推奨する動作環境や基本操作に</a:t>
            </a:r>
            <a:br>
              <a:rPr lang="en-US" altLang="ja-JP" spc="-10" dirty="0">
                <a:solidFill>
                  <a:srgbClr val="3E3E3E"/>
                </a:solidFill>
                <a:latin typeface="Arial" panose="020B0604020202020204" pitchFamily="34" charset="0"/>
                <a:cs typeface="Arial" panose="020B0604020202020204" pitchFamily="34" charset="0"/>
              </a:rPr>
            </a:br>
            <a:r>
              <a:rPr lang="ja-JP" altLang="en-US" spc="-10" dirty="0">
                <a:solidFill>
                  <a:srgbClr val="3E3E3E"/>
                </a:solidFill>
                <a:latin typeface="Arial" panose="020B0604020202020204" pitchFamily="34" charset="0"/>
                <a:cs typeface="Arial" panose="020B0604020202020204" pitchFamily="34" charset="0"/>
              </a:rPr>
              <a:t>ついて説明いたします。</a:t>
            </a:r>
            <a:endParaRPr lang="en-US" altLang="ja-JP" spc="-10" dirty="0">
              <a:solidFill>
                <a:srgbClr val="3E3E3E"/>
              </a:solidFill>
              <a:latin typeface="Arial" panose="020B0604020202020204" pitchFamily="34" charset="0"/>
              <a:cs typeface="Arial" panose="020B0604020202020204" pitchFamily="34" charset="0"/>
            </a:endParaRPr>
          </a:p>
          <a:p>
            <a:pPr marL="12700">
              <a:lnSpc>
                <a:spcPts val="1795"/>
              </a:lnSpc>
              <a:spcBef>
                <a:spcPts val="95"/>
              </a:spcBef>
            </a:pPr>
            <a:endParaRPr lang="en-US" spc="-10" dirty="0">
              <a:solidFill>
                <a:srgbClr val="3E3E3E"/>
              </a:solidFill>
              <a:latin typeface="Arial" panose="020B0604020202020204" pitchFamily="34" charset="0"/>
              <a:cs typeface="Arial" panose="020B0604020202020204" pitchFamily="34" charset="0"/>
            </a:endParaRPr>
          </a:p>
          <a:p>
            <a:pPr marL="12700">
              <a:lnSpc>
                <a:spcPts val="1795"/>
              </a:lnSpc>
              <a:spcBef>
                <a:spcPts val="95"/>
              </a:spcBef>
            </a:pPr>
            <a:r>
              <a:rPr lang="ja-JP" altLang="en-US" spc="-10" dirty="0">
                <a:solidFill>
                  <a:srgbClr val="3E3E3E"/>
                </a:solidFill>
                <a:latin typeface="Arial" panose="020B0604020202020204" pitchFamily="34" charset="0"/>
                <a:cs typeface="Arial" panose="020B0604020202020204" pitchFamily="34" charset="0"/>
              </a:rPr>
              <a:t>ご利用の際には、必ずお読みください。</a:t>
            </a:r>
            <a:endParaRPr dirty="0">
              <a:latin typeface="Arial" panose="020B0604020202020204" pitchFamily="34" charset="0"/>
              <a:cs typeface="Arial" panose="020B0604020202020204" pitchFamily="34" charset="0"/>
            </a:endParaRPr>
          </a:p>
        </p:txBody>
      </p:sp>
      <p:sp>
        <p:nvSpPr>
          <p:cNvPr id="8" name="object 8"/>
          <p:cNvSpPr txBox="1"/>
          <p:nvPr/>
        </p:nvSpPr>
        <p:spPr>
          <a:xfrm>
            <a:off x="6482841" y="9673201"/>
            <a:ext cx="160655" cy="194310"/>
          </a:xfrm>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z="1150" spc="20" dirty="0">
                <a:solidFill>
                  <a:srgbClr val="7E7E7E"/>
                </a:solidFill>
                <a:latin typeface="Microsoft Sans Serif"/>
                <a:cs typeface="Microsoft Sans Serif"/>
              </a:rPr>
              <a:t>4</a:t>
            </a:fld>
            <a:endParaRPr sz="1150">
              <a:latin typeface="Microsoft Sans Serif"/>
              <a:cs typeface="Microsoft Sans Serif"/>
            </a:endParaRPr>
          </a:p>
        </p:txBody>
      </p:sp>
      <p:sp>
        <p:nvSpPr>
          <p:cNvPr id="6" name="object 6"/>
          <p:cNvSpPr txBox="1"/>
          <p:nvPr/>
        </p:nvSpPr>
        <p:spPr>
          <a:xfrm>
            <a:off x="532638" y="3864683"/>
            <a:ext cx="732790" cy="1368323"/>
          </a:xfrm>
          <a:prstGeom prst="rect">
            <a:avLst/>
          </a:prstGeom>
        </p:spPr>
        <p:txBody>
          <a:bodyPr vert="horz" wrap="square" lIns="0" tIns="13970" rIns="0" bIns="0" rtlCol="0">
            <a:spAutoFit/>
          </a:bodyPr>
          <a:lstStyle/>
          <a:p>
            <a:pPr marL="12700">
              <a:lnSpc>
                <a:spcPct val="100000"/>
              </a:lnSpc>
              <a:spcBef>
                <a:spcPts val="110"/>
              </a:spcBef>
            </a:pPr>
            <a:r>
              <a:rPr sz="8800" b="1" spc="5" dirty="0">
                <a:solidFill>
                  <a:srgbClr val="2E5496"/>
                </a:solidFill>
                <a:latin typeface="Arial"/>
                <a:cs typeface="Arial"/>
              </a:rPr>
              <a:t>1</a:t>
            </a:r>
            <a:endParaRPr sz="8800" dirty="0">
              <a:latin typeface="Arial"/>
              <a:cs typeface="Arial"/>
            </a:endParaRPr>
          </a:p>
        </p:txBody>
      </p:sp>
      <p:sp>
        <p:nvSpPr>
          <p:cNvPr id="7" name="object 7"/>
          <p:cNvSpPr txBox="1">
            <a:spLocks noGrp="1"/>
          </p:cNvSpPr>
          <p:nvPr>
            <p:ph type="title"/>
          </p:nvPr>
        </p:nvSpPr>
        <p:spPr>
          <a:xfrm>
            <a:off x="1600200" y="4301776"/>
            <a:ext cx="2479040" cy="627095"/>
          </a:xfrm>
          <a:prstGeom prst="rect">
            <a:avLst/>
          </a:prstGeom>
        </p:spPr>
        <p:txBody>
          <a:bodyPr vert="horz" wrap="square" lIns="0" tIns="11430" rIns="0" bIns="0" rtlCol="0">
            <a:spAutoFit/>
          </a:bodyPr>
          <a:lstStyle/>
          <a:p>
            <a:pPr marL="12700">
              <a:lnSpc>
                <a:spcPct val="100000"/>
              </a:lnSpc>
              <a:spcBef>
                <a:spcPts val="90"/>
              </a:spcBef>
            </a:pPr>
            <a:r>
              <a:rPr sz="4000" u="none" spc="25" dirty="0">
                <a:latin typeface="Arial" panose="020B0604020202020204" pitchFamily="34" charset="0"/>
                <a:cs typeface="Arial" panose="020B0604020202020204" pitchFamily="34" charset="0"/>
              </a:rPr>
              <a:t>はじめに</a:t>
            </a:r>
            <a:endParaRPr sz="4000" dirty="0">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358854A2-DA61-4CFB-849D-D7567408AB73}"/>
              </a:ext>
            </a:extLst>
          </p:cNvPr>
          <p:cNvPicPr>
            <a:picLocks noChangeAspect="1"/>
          </p:cNvPicPr>
          <p:nvPr/>
        </p:nvPicPr>
        <p:blipFill rotWithShape="1">
          <a:blip r:embed="rId2"/>
          <a:srcRect l="4782" t="5573" r="4820" b="6150"/>
          <a:stretch/>
        </p:blipFill>
        <p:spPr>
          <a:xfrm>
            <a:off x="1846043" y="6039949"/>
            <a:ext cx="2827202" cy="2384142"/>
          </a:xfrm>
          <a:prstGeom prst="rect">
            <a:avLst/>
          </a:prstGeom>
          <a:effectLst>
            <a:outerShdw blurRad="63500" sx="102000" sy="102000" algn="ctr" rotWithShape="0">
              <a:prstClr val="black">
                <a:alpha val="40000"/>
              </a:prstClr>
            </a:outerShdw>
          </a:effectLst>
        </p:spPr>
      </p:pic>
      <p:pic>
        <p:nvPicPr>
          <p:cNvPr id="25" name="図 24">
            <a:extLst>
              <a:ext uri="{FF2B5EF4-FFF2-40B4-BE49-F238E27FC236}">
                <a16:creationId xmlns:a16="http://schemas.microsoft.com/office/drawing/2014/main" id="{3A59E3D6-3334-4985-9EA0-8FD842197C8B}"/>
              </a:ext>
            </a:extLst>
          </p:cNvPr>
          <p:cNvPicPr>
            <a:picLocks noChangeAspect="1"/>
          </p:cNvPicPr>
          <p:nvPr/>
        </p:nvPicPr>
        <p:blipFill rotWithShape="1">
          <a:blip r:embed="rId3"/>
          <a:srcRect l="711" t="1137" r="3038" b="2682"/>
          <a:stretch/>
        </p:blipFill>
        <p:spPr>
          <a:xfrm>
            <a:off x="3648921" y="2347802"/>
            <a:ext cx="2540992" cy="2367762"/>
          </a:xfrm>
          <a:prstGeom prst="rect">
            <a:avLst/>
          </a:prstGeom>
          <a:ln>
            <a:noFill/>
          </a:ln>
          <a:effectLst>
            <a:outerShdw blurRad="63500" sx="102000" sy="102000" algn="ctr" rotWithShape="0">
              <a:prstClr val="black">
                <a:alpha val="40000"/>
              </a:prstClr>
            </a:outerShdw>
          </a:effectLst>
        </p:spPr>
      </p:pic>
      <p:pic>
        <p:nvPicPr>
          <p:cNvPr id="24" name="図 23">
            <a:extLst>
              <a:ext uri="{FF2B5EF4-FFF2-40B4-BE49-F238E27FC236}">
                <a16:creationId xmlns:a16="http://schemas.microsoft.com/office/drawing/2014/main" id="{EED591A7-9DBB-4040-9BA0-5EB61093CF25}"/>
              </a:ext>
            </a:extLst>
          </p:cNvPr>
          <p:cNvPicPr>
            <a:picLocks noChangeAspect="1"/>
          </p:cNvPicPr>
          <p:nvPr/>
        </p:nvPicPr>
        <p:blipFill rotWithShape="1">
          <a:blip r:embed="rId4"/>
          <a:srcRect l="2583" t="1814" r="2684" b="2116"/>
          <a:stretch/>
        </p:blipFill>
        <p:spPr>
          <a:xfrm>
            <a:off x="466081" y="2338292"/>
            <a:ext cx="2466095" cy="2331051"/>
          </a:xfrm>
          <a:prstGeom prst="rect">
            <a:avLst/>
          </a:prstGeom>
          <a:effectLst>
            <a:outerShdw blurRad="63500" sx="102000" sy="102000" algn="ctr" rotWithShape="0">
              <a:prstClr val="black">
                <a:alpha val="40000"/>
              </a:prstClr>
            </a:outerShdw>
          </a:effectLst>
        </p:spPr>
      </p:pic>
      <p:sp>
        <p:nvSpPr>
          <p:cNvPr id="2" name="object 2"/>
          <p:cNvSpPr txBox="1">
            <a:spLocks noGrp="1"/>
          </p:cNvSpPr>
          <p:nvPr>
            <p:ph type="title"/>
          </p:nvPr>
        </p:nvSpPr>
        <p:spPr>
          <a:xfrm>
            <a:off x="337820" y="107441"/>
            <a:ext cx="1186180" cy="627736"/>
          </a:xfrm>
          <a:prstGeom prst="rect">
            <a:avLst/>
          </a:prstGeom>
        </p:spPr>
        <p:txBody>
          <a:bodyPr vert="horz" wrap="square" lIns="0" tIns="12065" rIns="0" bIns="0" rtlCol="0">
            <a:spAutoFit/>
          </a:bodyPr>
          <a:lstStyle/>
          <a:p>
            <a:pPr marL="12700">
              <a:lnSpc>
                <a:spcPct val="100000"/>
              </a:lnSpc>
              <a:spcBef>
                <a:spcPts val="95"/>
              </a:spcBef>
            </a:pPr>
            <a:r>
              <a:rPr lang="en-US" altLang="ja-JP" sz="4000" u="none" spc="-5" dirty="0">
                <a:solidFill>
                  <a:srgbClr val="FFFFFF"/>
                </a:solidFill>
                <a:latin typeface="Arial"/>
                <a:cs typeface="Arial"/>
              </a:rPr>
              <a:t>3</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4</a:t>
            </a:r>
            <a:endParaRPr sz="3200" dirty="0">
              <a:latin typeface="Arial"/>
              <a:cs typeface="Arial"/>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©jinjer</a:t>
            </a:r>
            <a:r>
              <a:rPr spc="-75" dirty="0"/>
              <a:t> </a:t>
            </a:r>
            <a:r>
              <a:rPr dirty="0"/>
              <a:t>Co.,</a:t>
            </a:r>
            <a:r>
              <a:rPr spc="-65" dirty="0"/>
              <a:t> </a:t>
            </a:r>
            <a:r>
              <a:rPr dirty="0"/>
              <a:t>Ltd.</a:t>
            </a:r>
          </a:p>
        </p:txBody>
      </p:sp>
      <p:sp>
        <p:nvSpPr>
          <p:cNvPr id="12" name="object 12"/>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20" dirty="0"/>
              <a:t>40</a:t>
            </a:fld>
            <a:endParaRPr spc="20" dirty="0"/>
          </a:p>
        </p:txBody>
      </p:sp>
      <p:sp>
        <p:nvSpPr>
          <p:cNvPr id="6" name="テキスト ボックス 5">
            <a:extLst>
              <a:ext uri="{FF2B5EF4-FFF2-40B4-BE49-F238E27FC236}">
                <a16:creationId xmlns:a16="http://schemas.microsoft.com/office/drawing/2014/main" id="{42C44386-E12F-48BC-9382-46AB9339A1CF}"/>
              </a:ext>
            </a:extLst>
          </p:cNvPr>
          <p:cNvSpPr txBox="1"/>
          <p:nvPr/>
        </p:nvSpPr>
        <p:spPr>
          <a:xfrm>
            <a:off x="337820" y="5362216"/>
            <a:ext cx="5300980" cy="646331"/>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5</a:t>
            </a:r>
            <a:r>
              <a:rPr lang="ja-JP" altLang="en-US" dirty="0">
                <a:latin typeface="Arial" panose="020B0604020202020204" pitchFamily="34" charset="0"/>
                <a:cs typeface="Arial" panose="020B0604020202020204" pitchFamily="34" charset="0"/>
              </a:rPr>
              <a:t>．　以下のモーダルが表示されれば対応完了です。</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72726011-1947-42EC-8C0B-D9ABDBFCBAD0}"/>
              </a:ext>
            </a:extLst>
          </p:cNvPr>
          <p:cNvSpPr txBox="1"/>
          <p:nvPr/>
        </p:nvSpPr>
        <p:spPr>
          <a:xfrm>
            <a:off x="337820" y="1525146"/>
            <a:ext cx="5300980" cy="646331"/>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4</a:t>
            </a:r>
            <a:r>
              <a:rPr lang="ja-JP" altLang="en-US" dirty="0">
                <a:latin typeface="Arial" panose="020B0604020202020204" pitchFamily="34" charset="0"/>
                <a:cs typeface="Arial" panose="020B0604020202020204" pitchFamily="34" charset="0"/>
              </a:rPr>
              <a:t>．　［申請］をクリックします。</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13" name="矢印: 右 12">
            <a:extLst>
              <a:ext uri="{FF2B5EF4-FFF2-40B4-BE49-F238E27FC236}">
                <a16:creationId xmlns:a16="http://schemas.microsoft.com/office/drawing/2014/main" id="{C0276829-C497-4921-A2AD-C79747778E8A}"/>
              </a:ext>
            </a:extLst>
          </p:cNvPr>
          <p:cNvSpPr/>
          <p:nvPr/>
        </p:nvSpPr>
        <p:spPr>
          <a:xfrm>
            <a:off x="3152902" y="3376532"/>
            <a:ext cx="383096" cy="412292"/>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3FD93D21-6E4D-4FA1-9073-A54EAB877114}"/>
              </a:ext>
            </a:extLst>
          </p:cNvPr>
          <p:cNvSpPr/>
          <p:nvPr/>
        </p:nvSpPr>
        <p:spPr>
          <a:xfrm>
            <a:off x="1648968" y="4179407"/>
            <a:ext cx="1219200" cy="50722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7744E0F2-5BD0-4C0F-96CE-AB1D1DEEA6B6}"/>
              </a:ext>
            </a:extLst>
          </p:cNvPr>
          <p:cNvSpPr/>
          <p:nvPr/>
        </p:nvSpPr>
        <p:spPr>
          <a:xfrm>
            <a:off x="4340554" y="3672187"/>
            <a:ext cx="1219200" cy="50722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034B98A6-B668-4C06-826A-5251B30BFD0B}"/>
              </a:ext>
            </a:extLst>
          </p:cNvPr>
          <p:cNvSpPr/>
          <p:nvPr/>
        </p:nvSpPr>
        <p:spPr>
          <a:xfrm>
            <a:off x="1195018" y="3753026"/>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Arial" panose="020B0604020202020204" pitchFamily="34" charset="0"/>
                <a:cs typeface="Arial" panose="020B0604020202020204" pitchFamily="34" charset="0"/>
              </a:rPr>
              <a:t>4</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20" name="正方形/長方形 19">
            <a:extLst>
              <a:ext uri="{FF2B5EF4-FFF2-40B4-BE49-F238E27FC236}">
                <a16:creationId xmlns:a16="http://schemas.microsoft.com/office/drawing/2014/main" id="{84097932-38EB-4D65-86F1-78E1EBAD2340}"/>
              </a:ext>
            </a:extLst>
          </p:cNvPr>
          <p:cNvSpPr/>
          <p:nvPr/>
        </p:nvSpPr>
        <p:spPr>
          <a:xfrm>
            <a:off x="3874081" y="3253005"/>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Arial" panose="020B0604020202020204" pitchFamily="34" charset="0"/>
                <a:cs typeface="Arial" panose="020B0604020202020204" pitchFamily="34" charset="0"/>
              </a:rPr>
              <a:t>4</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22" name="object 3">
            <a:extLst>
              <a:ext uri="{FF2B5EF4-FFF2-40B4-BE49-F238E27FC236}">
                <a16:creationId xmlns:a16="http://schemas.microsoft.com/office/drawing/2014/main" id="{EAE7764F-A1B8-4E60-9F45-056CCFEC17AF}"/>
              </a:ext>
            </a:extLst>
          </p:cNvPr>
          <p:cNvSpPr txBox="1"/>
          <p:nvPr/>
        </p:nvSpPr>
        <p:spPr>
          <a:xfrm>
            <a:off x="1748408" y="272872"/>
            <a:ext cx="27473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b="1" spc="-10" dirty="0">
                <a:solidFill>
                  <a:srgbClr val="FFFFFF"/>
                </a:solidFill>
                <a:latin typeface="Arial" panose="020B0604020202020204" pitchFamily="34" charset="0"/>
                <a:cs typeface="Arial" panose="020B0604020202020204" pitchFamily="34" charset="0"/>
              </a:rPr>
              <a:t>申請の提出方法</a:t>
            </a:r>
            <a:endParaRPr sz="2600" dirty="0">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054FE027-709C-4E0E-82AB-3301C0C27306}"/>
              </a:ext>
            </a:extLst>
          </p:cNvPr>
          <p:cNvGrpSpPr/>
          <p:nvPr/>
        </p:nvGrpSpPr>
        <p:grpSpPr>
          <a:xfrm>
            <a:off x="2029968" y="6647558"/>
            <a:ext cx="2465832" cy="934380"/>
            <a:chOff x="2029968" y="6647558"/>
            <a:chExt cx="2465832" cy="934380"/>
          </a:xfrm>
        </p:grpSpPr>
        <p:sp>
          <p:nvSpPr>
            <p:cNvPr id="18" name="正方形/長方形 17">
              <a:extLst>
                <a:ext uri="{FF2B5EF4-FFF2-40B4-BE49-F238E27FC236}">
                  <a16:creationId xmlns:a16="http://schemas.microsoft.com/office/drawing/2014/main" id="{4512DA8E-6AC0-4322-A673-4CDF806954DB}"/>
                </a:ext>
              </a:extLst>
            </p:cNvPr>
            <p:cNvSpPr/>
            <p:nvPr/>
          </p:nvSpPr>
          <p:spPr>
            <a:xfrm>
              <a:off x="2029968" y="6647558"/>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5</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21" name="正方形/長方形 20">
              <a:extLst>
                <a:ext uri="{FF2B5EF4-FFF2-40B4-BE49-F238E27FC236}">
                  <a16:creationId xmlns:a16="http://schemas.microsoft.com/office/drawing/2014/main" id="{861D5A20-13A9-454D-A4C0-7DCAED26A58E}"/>
                </a:ext>
              </a:extLst>
            </p:cNvPr>
            <p:cNvSpPr/>
            <p:nvPr/>
          </p:nvSpPr>
          <p:spPr>
            <a:xfrm>
              <a:off x="2040444" y="7060503"/>
              <a:ext cx="2455356" cy="52143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768362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4C8CC9ED-BA68-43D8-9E9F-0FAEACB51D8B}"/>
              </a:ext>
            </a:extLst>
          </p:cNvPr>
          <p:cNvPicPr>
            <a:picLocks noChangeAspect="1"/>
          </p:cNvPicPr>
          <p:nvPr/>
        </p:nvPicPr>
        <p:blipFill rotWithShape="1">
          <a:blip r:embed="rId2"/>
          <a:srcRect l="4771" t="5677" r="4164" b="5967"/>
          <a:stretch/>
        </p:blipFill>
        <p:spPr>
          <a:xfrm>
            <a:off x="1832402" y="6463145"/>
            <a:ext cx="2898043" cy="2617933"/>
          </a:xfrm>
          <a:prstGeom prst="rect">
            <a:avLst/>
          </a:prstGeom>
          <a:effectLst>
            <a:outerShdw blurRad="63500" sx="102000" sy="102000" algn="ctr" rotWithShape="0">
              <a:prstClr val="black">
                <a:alpha val="40000"/>
              </a:prstClr>
            </a:outerShdw>
          </a:effectLst>
        </p:spPr>
      </p:pic>
      <p:pic>
        <p:nvPicPr>
          <p:cNvPr id="18" name="図 17">
            <a:extLst>
              <a:ext uri="{FF2B5EF4-FFF2-40B4-BE49-F238E27FC236}">
                <a16:creationId xmlns:a16="http://schemas.microsoft.com/office/drawing/2014/main" id="{632951F8-1970-4041-B836-E6BDFE9194A6}"/>
              </a:ext>
            </a:extLst>
          </p:cNvPr>
          <p:cNvPicPr>
            <a:picLocks noChangeAspect="1"/>
          </p:cNvPicPr>
          <p:nvPr/>
        </p:nvPicPr>
        <p:blipFill rotWithShape="1">
          <a:blip r:embed="rId3"/>
          <a:srcRect l="4775" t="7186" r="3449" b="8456"/>
          <a:stretch/>
        </p:blipFill>
        <p:spPr>
          <a:xfrm>
            <a:off x="1385259" y="3618970"/>
            <a:ext cx="3748770" cy="1661160"/>
          </a:xfrm>
          <a:prstGeom prst="rect">
            <a:avLst/>
          </a:prstGeom>
          <a:effectLst>
            <a:outerShdw blurRad="63500" sx="102000" sy="102000" algn="ctr" rotWithShape="0">
              <a:prstClr val="black">
                <a:alpha val="40000"/>
              </a:prstClr>
            </a:outerShdw>
          </a:effectLst>
        </p:spPr>
      </p:pic>
      <p:sp>
        <p:nvSpPr>
          <p:cNvPr id="2" name="object 2"/>
          <p:cNvSpPr txBox="1">
            <a:spLocks noGrp="1"/>
          </p:cNvSpPr>
          <p:nvPr>
            <p:ph type="title"/>
          </p:nvPr>
        </p:nvSpPr>
        <p:spPr>
          <a:xfrm>
            <a:off x="337820" y="107441"/>
            <a:ext cx="1186180" cy="627736"/>
          </a:xfrm>
          <a:prstGeom prst="rect">
            <a:avLst/>
          </a:prstGeom>
        </p:spPr>
        <p:txBody>
          <a:bodyPr vert="horz" wrap="square" lIns="0" tIns="12065" rIns="0" bIns="0" rtlCol="0">
            <a:spAutoFit/>
          </a:bodyPr>
          <a:lstStyle/>
          <a:p>
            <a:pPr marL="12700">
              <a:lnSpc>
                <a:spcPct val="100000"/>
              </a:lnSpc>
              <a:spcBef>
                <a:spcPts val="95"/>
              </a:spcBef>
            </a:pPr>
            <a:r>
              <a:rPr lang="en-US" altLang="ja-JP" sz="4000" u="none" spc="-5" dirty="0">
                <a:solidFill>
                  <a:srgbClr val="FFFFFF"/>
                </a:solidFill>
                <a:latin typeface="Arial"/>
                <a:cs typeface="Arial"/>
              </a:rPr>
              <a:t>3</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4</a:t>
            </a:r>
            <a:endParaRPr sz="3200" dirty="0">
              <a:latin typeface="Arial"/>
              <a:cs typeface="Arial"/>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©jinjer</a:t>
            </a:r>
            <a:r>
              <a:rPr spc="-75" dirty="0"/>
              <a:t> </a:t>
            </a:r>
            <a:r>
              <a:rPr dirty="0"/>
              <a:t>Co.,</a:t>
            </a:r>
            <a:r>
              <a:rPr spc="-65" dirty="0"/>
              <a:t> </a:t>
            </a:r>
            <a:r>
              <a:rPr dirty="0"/>
              <a:t>Ltd.</a:t>
            </a:r>
          </a:p>
        </p:txBody>
      </p:sp>
      <p:sp>
        <p:nvSpPr>
          <p:cNvPr id="12" name="object 12"/>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20" dirty="0"/>
              <a:t>41</a:t>
            </a:fld>
            <a:endParaRPr spc="20" dirty="0"/>
          </a:p>
        </p:txBody>
      </p:sp>
      <p:sp>
        <p:nvSpPr>
          <p:cNvPr id="6" name="テキスト ボックス 5">
            <a:extLst>
              <a:ext uri="{FF2B5EF4-FFF2-40B4-BE49-F238E27FC236}">
                <a16:creationId xmlns:a16="http://schemas.microsoft.com/office/drawing/2014/main" id="{51E97EA4-8F43-4371-AB4C-39F378C84463}"/>
              </a:ext>
            </a:extLst>
          </p:cNvPr>
          <p:cNvSpPr txBox="1"/>
          <p:nvPr/>
        </p:nvSpPr>
        <p:spPr>
          <a:xfrm>
            <a:off x="350266" y="1419384"/>
            <a:ext cx="6291580" cy="646331"/>
          </a:xfrm>
          <a:prstGeom prst="rect">
            <a:avLst/>
          </a:prstGeom>
          <a:noFill/>
        </p:spPr>
        <p:txBody>
          <a:bodyPr wrap="square">
            <a:spAutoFit/>
          </a:bodyPr>
          <a:lstStyle/>
          <a:p>
            <a:r>
              <a:rPr lang="ja-JP" altLang="en-US" u="sng" dirty="0">
                <a:latin typeface="Arial" panose="020B0604020202020204" pitchFamily="34" charset="0"/>
                <a:cs typeface="Arial" panose="020B0604020202020204" pitchFamily="34" charset="0"/>
              </a:rPr>
              <a:t>添付ファイルの操作方法</a:t>
            </a:r>
            <a:endParaRPr lang="en-US" altLang="ja-JP" u="sng"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AE918B0E-D6B3-45BC-A9F0-D48260D2AA0C}"/>
              </a:ext>
            </a:extLst>
          </p:cNvPr>
          <p:cNvSpPr txBox="1"/>
          <p:nvPr/>
        </p:nvSpPr>
        <p:spPr>
          <a:xfrm>
            <a:off x="350266" y="2824446"/>
            <a:ext cx="5300980" cy="646331"/>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1</a:t>
            </a:r>
            <a:r>
              <a:rPr lang="ja-JP" altLang="en-US" dirty="0">
                <a:latin typeface="Arial" panose="020B0604020202020204" pitchFamily="34" charset="0"/>
                <a:cs typeface="Arial" panose="020B0604020202020204" pitchFamily="34" charset="0"/>
              </a:rPr>
              <a:t>．　添付マークをクリックします。</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89892AF0-FE98-4ACA-AC0A-BBF4CDC73DA2}"/>
              </a:ext>
            </a:extLst>
          </p:cNvPr>
          <p:cNvSpPr txBox="1"/>
          <p:nvPr/>
        </p:nvSpPr>
        <p:spPr>
          <a:xfrm>
            <a:off x="337820" y="5795243"/>
            <a:ext cx="5300980" cy="646331"/>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　［新しいファイルをアップロード］をクリックします。</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13" name="正方形/長方形 12">
            <a:extLst>
              <a:ext uri="{FF2B5EF4-FFF2-40B4-BE49-F238E27FC236}">
                <a16:creationId xmlns:a16="http://schemas.microsoft.com/office/drawing/2014/main" id="{4D17E184-55E4-43F5-88CD-1DA22F476809}"/>
              </a:ext>
            </a:extLst>
          </p:cNvPr>
          <p:cNvSpPr/>
          <p:nvPr/>
        </p:nvSpPr>
        <p:spPr>
          <a:xfrm>
            <a:off x="3131119" y="3968867"/>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Arial" panose="020B0604020202020204" pitchFamily="34" charset="0"/>
                <a:cs typeface="Arial" panose="020B0604020202020204" pitchFamily="34" charset="0"/>
              </a:rPr>
              <a:t>1</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14" name="正方形/長方形 13">
            <a:extLst>
              <a:ext uri="{FF2B5EF4-FFF2-40B4-BE49-F238E27FC236}">
                <a16:creationId xmlns:a16="http://schemas.microsoft.com/office/drawing/2014/main" id="{994D1B2A-8896-481C-A8B7-68C2780CA32E}"/>
              </a:ext>
            </a:extLst>
          </p:cNvPr>
          <p:cNvSpPr/>
          <p:nvPr/>
        </p:nvSpPr>
        <p:spPr>
          <a:xfrm>
            <a:off x="1519808" y="7596778"/>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Arial" panose="020B0604020202020204" pitchFamily="34" charset="0"/>
                <a:cs typeface="Arial" panose="020B0604020202020204" pitchFamily="34" charset="0"/>
              </a:rPr>
              <a:t>2</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15" name="正方形/長方形 14">
            <a:extLst>
              <a:ext uri="{FF2B5EF4-FFF2-40B4-BE49-F238E27FC236}">
                <a16:creationId xmlns:a16="http://schemas.microsoft.com/office/drawing/2014/main" id="{6DAA8896-8D83-4DB4-B74E-7AACE45FB89D}"/>
              </a:ext>
            </a:extLst>
          </p:cNvPr>
          <p:cNvSpPr/>
          <p:nvPr/>
        </p:nvSpPr>
        <p:spPr>
          <a:xfrm>
            <a:off x="3588319" y="4175012"/>
            <a:ext cx="755081" cy="4572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BF5CF55E-D8F6-44C3-B0A2-0FAE91F94E66}"/>
              </a:ext>
            </a:extLst>
          </p:cNvPr>
          <p:cNvSpPr/>
          <p:nvPr/>
        </p:nvSpPr>
        <p:spPr>
          <a:xfrm>
            <a:off x="1967864" y="7980345"/>
            <a:ext cx="2604136" cy="4572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object 3">
            <a:extLst>
              <a:ext uri="{FF2B5EF4-FFF2-40B4-BE49-F238E27FC236}">
                <a16:creationId xmlns:a16="http://schemas.microsoft.com/office/drawing/2014/main" id="{16DACAF6-D036-4901-8A0D-A5D23B056805}"/>
              </a:ext>
            </a:extLst>
          </p:cNvPr>
          <p:cNvSpPr txBox="1"/>
          <p:nvPr/>
        </p:nvSpPr>
        <p:spPr>
          <a:xfrm>
            <a:off x="1748408" y="272872"/>
            <a:ext cx="27473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b="1" spc="-10" dirty="0">
                <a:solidFill>
                  <a:srgbClr val="FFFFFF"/>
                </a:solidFill>
                <a:latin typeface="Arial" panose="020B0604020202020204" pitchFamily="34" charset="0"/>
                <a:cs typeface="Arial" panose="020B0604020202020204" pitchFamily="34" charset="0"/>
              </a:rPr>
              <a:t>申請の提出方法</a:t>
            </a:r>
            <a:endParaRPr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90282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AD3A5A12-7657-454D-B2E8-8EE04C0F9CEF}"/>
              </a:ext>
            </a:extLst>
          </p:cNvPr>
          <p:cNvPicPr>
            <a:picLocks noChangeAspect="1"/>
          </p:cNvPicPr>
          <p:nvPr/>
        </p:nvPicPr>
        <p:blipFill rotWithShape="1">
          <a:blip r:embed="rId2"/>
          <a:srcRect l="5543" t="4542" r="5908" b="5174"/>
          <a:stretch/>
        </p:blipFill>
        <p:spPr>
          <a:xfrm>
            <a:off x="3562344" y="5451982"/>
            <a:ext cx="2029788" cy="2900746"/>
          </a:xfrm>
          <a:prstGeom prst="rect">
            <a:avLst/>
          </a:prstGeom>
          <a:effectLst>
            <a:outerShdw blurRad="63500" sx="102000" sy="102000" algn="ctr" rotWithShape="0">
              <a:prstClr val="black">
                <a:alpha val="40000"/>
              </a:prstClr>
            </a:outerShdw>
          </a:effectLst>
        </p:spPr>
      </p:pic>
      <p:pic>
        <p:nvPicPr>
          <p:cNvPr id="24" name="図 23">
            <a:extLst>
              <a:ext uri="{FF2B5EF4-FFF2-40B4-BE49-F238E27FC236}">
                <a16:creationId xmlns:a16="http://schemas.microsoft.com/office/drawing/2014/main" id="{18C11E4C-C497-421D-A3F1-862B8D7F2EF2}"/>
              </a:ext>
            </a:extLst>
          </p:cNvPr>
          <p:cNvPicPr>
            <a:picLocks noChangeAspect="1"/>
          </p:cNvPicPr>
          <p:nvPr/>
        </p:nvPicPr>
        <p:blipFill rotWithShape="1">
          <a:blip r:embed="rId3"/>
          <a:srcRect l="5377" t="3792" r="6495" b="4385"/>
          <a:stretch/>
        </p:blipFill>
        <p:spPr>
          <a:xfrm>
            <a:off x="720847" y="5413275"/>
            <a:ext cx="2165225" cy="2978161"/>
          </a:xfrm>
          <a:prstGeom prst="rect">
            <a:avLst/>
          </a:prstGeom>
          <a:effectLst>
            <a:outerShdw blurRad="63500" sx="102000" sy="102000" algn="ctr" rotWithShape="0">
              <a:prstClr val="black">
                <a:alpha val="40000"/>
              </a:prstClr>
            </a:outerShdw>
          </a:effectLst>
        </p:spPr>
      </p:pic>
      <p:pic>
        <p:nvPicPr>
          <p:cNvPr id="19" name="図 18">
            <a:extLst>
              <a:ext uri="{FF2B5EF4-FFF2-40B4-BE49-F238E27FC236}">
                <a16:creationId xmlns:a16="http://schemas.microsoft.com/office/drawing/2014/main" id="{A4BBE3E5-B499-40CC-A741-00CE036FF685}"/>
              </a:ext>
            </a:extLst>
          </p:cNvPr>
          <p:cNvPicPr>
            <a:picLocks noChangeAspect="1"/>
          </p:cNvPicPr>
          <p:nvPr/>
        </p:nvPicPr>
        <p:blipFill rotWithShape="1">
          <a:blip r:embed="rId4"/>
          <a:srcRect l="4720" t="4796" r="5766"/>
          <a:stretch/>
        </p:blipFill>
        <p:spPr>
          <a:xfrm>
            <a:off x="2058232" y="1986374"/>
            <a:ext cx="2324792" cy="2008223"/>
          </a:xfrm>
          <a:prstGeom prst="rect">
            <a:avLst/>
          </a:prstGeom>
          <a:effectLst>
            <a:outerShdw blurRad="63500" sx="102000" sy="102000" algn="ctr" rotWithShape="0">
              <a:prstClr val="black">
                <a:alpha val="40000"/>
              </a:prstClr>
            </a:outerShdw>
          </a:effectLst>
        </p:spPr>
      </p:pic>
      <p:sp>
        <p:nvSpPr>
          <p:cNvPr id="2" name="object 2"/>
          <p:cNvSpPr txBox="1">
            <a:spLocks noGrp="1"/>
          </p:cNvSpPr>
          <p:nvPr>
            <p:ph type="title"/>
          </p:nvPr>
        </p:nvSpPr>
        <p:spPr>
          <a:xfrm>
            <a:off x="337820" y="107441"/>
            <a:ext cx="1186180" cy="627736"/>
          </a:xfrm>
          <a:prstGeom prst="rect">
            <a:avLst/>
          </a:prstGeom>
        </p:spPr>
        <p:txBody>
          <a:bodyPr vert="horz" wrap="square" lIns="0" tIns="12065" rIns="0" bIns="0" rtlCol="0">
            <a:spAutoFit/>
          </a:bodyPr>
          <a:lstStyle/>
          <a:p>
            <a:pPr marL="12700">
              <a:lnSpc>
                <a:spcPct val="100000"/>
              </a:lnSpc>
              <a:spcBef>
                <a:spcPts val="95"/>
              </a:spcBef>
            </a:pPr>
            <a:r>
              <a:rPr lang="en-US" altLang="ja-JP" sz="4000" u="none" spc="-5" dirty="0">
                <a:solidFill>
                  <a:srgbClr val="FFFFFF"/>
                </a:solidFill>
                <a:latin typeface="Arial"/>
                <a:cs typeface="Arial"/>
              </a:rPr>
              <a:t>3</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4</a:t>
            </a:r>
            <a:endParaRPr sz="3200" dirty="0">
              <a:latin typeface="Arial"/>
              <a:cs typeface="Arial"/>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©jinjer</a:t>
            </a:r>
            <a:r>
              <a:rPr spc="-75" dirty="0"/>
              <a:t> </a:t>
            </a:r>
            <a:r>
              <a:rPr dirty="0"/>
              <a:t>Co.,</a:t>
            </a:r>
            <a:r>
              <a:rPr spc="-65" dirty="0"/>
              <a:t> </a:t>
            </a:r>
            <a:r>
              <a:rPr dirty="0"/>
              <a:t>Ltd.</a:t>
            </a:r>
          </a:p>
        </p:txBody>
      </p:sp>
      <p:sp>
        <p:nvSpPr>
          <p:cNvPr id="12" name="object 12"/>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20" dirty="0"/>
              <a:t>42</a:t>
            </a:fld>
            <a:endParaRPr spc="20" dirty="0"/>
          </a:p>
        </p:txBody>
      </p:sp>
      <p:sp>
        <p:nvSpPr>
          <p:cNvPr id="10" name="テキスト ボックス 9">
            <a:extLst>
              <a:ext uri="{FF2B5EF4-FFF2-40B4-BE49-F238E27FC236}">
                <a16:creationId xmlns:a16="http://schemas.microsoft.com/office/drawing/2014/main" id="{699B5DB9-F281-4F1B-8820-70103827DEA9}"/>
              </a:ext>
            </a:extLst>
          </p:cNvPr>
          <p:cNvSpPr txBox="1"/>
          <p:nvPr/>
        </p:nvSpPr>
        <p:spPr>
          <a:xfrm>
            <a:off x="350266" y="1343412"/>
            <a:ext cx="5300980" cy="369332"/>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3</a:t>
            </a:r>
            <a:r>
              <a:rPr lang="ja-JP" altLang="en-US" dirty="0">
                <a:latin typeface="Arial" panose="020B0604020202020204" pitchFamily="34" charset="0"/>
                <a:cs typeface="Arial" panose="020B0604020202020204" pitchFamily="34" charset="0"/>
              </a:rPr>
              <a:t>．添付する資料のアップロード方法を選択します。</a:t>
            </a:r>
            <a:endParaRPr lang="en-US" altLang="ja-JP"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BC7D7FF5-24FD-4548-95FC-FD35472F430A}"/>
              </a:ext>
            </a:extLst>
          </p:cNvPr>
          <p:cNvSpPr txBox="1"/>
          <p:nvPr/>
        </p:nvSpPr>
        <p:spPr>
          <a:xfrm>
            <a:off x="350266" y="4771509"/>
            <a:ext cx="5300980" cy="369332"/>
          </a:xfrm>
          <a:prstGeom prst="rect">
            <a:avLst/>
          </a:prstGeom>
          <a:noFill/>
        </p:spPr>
        <p:txBody>
          <a:bodyPr wrap="square">
            <a:spAutoFit/>
          </a:bodyPr>
          <a:lstStyle/>
          <a:p>
            <a:r>
              <a:rPr lang="ja-JP" altLang="en-US" dirty="0">
                <a:latin typeface="Arial" panose="020B0604020202020204" pitchFamily="34" charset="0"/>
                <a:cs typeface="Arial" panose="020B0604020202020204" pitchFamily="34" charset="0"/>
              </a:rPr>
              <a:t>アップロード後は、以下のように表示されます。</a:t>
            </a:r>
            <a:endParaRPr lang="en-US" altLang="ja-JP" dirty="0">
              <a:latin typeface="Arial" panose="020B0604020202020204" pitchFamily="34" charset="0"/>
              <a:cs typeface="Arial" panose="020B0604020202020204" pitchFamily="34" charset="0"/>
            </a:endParaRPr>
          </a:p>
        </p:txBody>
      </p:sp>
      <p:sp>
        <p:nvSpPr>
          <p:cNvPr id="16" name="矢印: 下 15">
            <a:extLst>
              <a:ext uri="{FF2B5EF4-FFF2-40B4-BE49-F238E27FC236}">
                <a16:creationId xmlns:a16="http://schemas.microsoft.com/office/drawing/2014/main" id="{81C3AB7A-8F30-457A-BCC5-4D33E536EE11}"/>
              </a:ext>
            </a:extLst>
          </p:cNvPr>
          <p:cNvSpPr/>
          <p:nvPr/>
        </p:nvSpPr>
        <p:spPr>
          <a:xfrm>
            <a:off x="3039808" y="4214986"/>
            <a:ext cx="533400" cy="304800"/>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a:extLst>
              <a:ext uri="{FF2B5EF4-FFF2-40B4-BE49-F238E27FC236}">
                <a16:creationId xmlns:a16="http://schemas.microsoft.com/office/drawing/2014/main" id="{A62F87D4-3791-4181-90B8-A665D3B16474}"/>
              </a:ext>
            </a:extLst>
          </p:cNvPr>
          <p:cNvSpPr/>
          <p:nvPr/>
        </p:nvSpPr>
        <p:spPr>
          <a:xfrm>
            <a:off x="2209800" y="7546975"/>
            <a:ext cx="676272" cy="4572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7A5274EA-0579-4128-A4EB-05FF71DA686B}"/>
              </a:ext>
            </a:extLst>
          </p:cNvPr>
          <p:cNvSpPr/>
          <p:nvPr/>
        </p:nvSpPr>
        <p:spPr>
          <a:xfrm>
            <a:off x="3630736" y="7892948"/>
            <a:ext cx="1931864" cy="4572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BCB5EC98-D608-4905-A84C-20FCF614F5A0}"/>
              </a:ext>
            </a:extLst>
          </p:cNvPr>
          <p:cNvCxnSpPr>
            <a:stCxn id="17" idx="3"/>
          </p:cNvCxnSpPr>
          <p:nvPr/>
        </p:nvCxnSpPr>
        <p:spPr>
          <a:xfrm>
            <a:off x="2886072" y="7775575"/>
            <a:ext cx="744664" cy="38100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E2A7BD45-CA47-477D-8E94-A55A44C52C92}"/>
              </a:ext>
            </a:extLst>
          </p:cNvPr>
          <p:cNvSpPr/>
          <p:nvPr/>
        </p:nvSpPr>
        <p:spPr>
          <a:xfrm>
            <a:off x="2173224" y="2801511"/>
            <a:ext cx="2170176" cy="10656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22A6E465-CEDA-4D89-94EB-8B778630128D}"/>
              </a:ext>
            </a:extLst>
          </p:cNvPr>
          <p:cNvSpPr/>
          <p:nvPr/>
        </p:nvSpPr>
        <p:spPr>
          <a:xfrm>
            <a:off x="1716024" y="2384369"/>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3</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23" name="object 3">
            <a:extLst>
              <a:ext uri="{FF2B5EF4-FFF2-40B4-BE49-F238E27FC236}">
                <a16:creationId xmlns:a16="http://schemas.microsoft.com/office/drawing/2014/main" id="{461F8322-136A-4B8B-8E0E-E5B29E2A3DA3}"/>
              </a:ext>
            </a:extLst>
          </p:cNvPr>
          <p:cNvSpPr txBox="1"/>
          <p:nvPr/>
        </p:nvSpPr>
        <p:spPr>
          <a:xfrm>
            <a:off x="1748408" y="272872"/>
            <a:ext cx="27473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b="1" spc="-10" dirty="0">
                <a:solidFill>
                  <a:srgbClr val="FFFFFF"/>
                </a:solidFill>
                <a:latin typeface="Arial" panose="020B0604020202020204" pitchFamily="34" charset="0"/>
                <a:cs typeface="Arial" panose="020B0604020202020204" pitchFamily="34" charset="0"/>
              </a:rPr>
              <a:t>申請の提出方法</a:t>
            </a:r>
            <a:endParaRPr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13235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331C5806-FA10-41DC-B806-F6D0731A90AD}"/>
              </a:ext>
            </a:extLst>
          </p:cNvPr>
          <p:cNvPicPr>
            <a:picLocks noChangeAspect="1"/>
          </p:cNvPicPr>
          <p:nvPr/>
        </p:nvPicPr>
        <p:blipFill rotWithShape="1">
          <a:blip r:embed="rId2"/>
          <a:srcRect l="720" t="5308" r="682" b="3165"/>
          <a:stretch/>
        </p:blipFill>
        <p:spPr>
          <a:xfrm>
            <a:off x="1427162" y="7646510"/>
            <a:ext cx="3546476" cy="1155065"/>
          </a:xfrm>
          <a:prstGeom prst="rect">
            <a:avLst/>
          </a:prstGeom>
          <a:effectLst>
            <a:outerShdw blurRad="63500" sx="102000" sy="102000" algn="ctr" rotWithShape="0">
              <a:prstClr val="black">
                <a:alpha val="40000"/>
              </a:prstClr>
            </a:outerShdw>
          </a:effectLst>
        </p:spPr>
      </p:pic>
      <p:pic>
        <p:nvPicPr>
          <p:cNvPr id="21" name="図 20">
            <a:extLst>
              <a:ext uri="{FF2B5EF4-FFF2-40B4-BE49-F238E27FC236}">
                <a16:creationId xmlns:a16="http://schemas.microsoft.com/office/drawing/2014/main" id="{E6FA4B9E-450F-49E0-ADCF-961F4E12D7A3}"/>
              </a:ext>
            </a:extLst>
          </p:cNvPr>
          <p:cNvPicPr>
            <a:picLocks noChangeAspect="1"/>
          </p:cNvPicPr>
          <p:nvPr/>
        </p:nvPicPr>
        <p:blipFill rotWithShape="1">
          <a:blip r:embed="rId3"/>
          <a:srcRect l="1226" t="3661" r="2427" b="2549"/>
          <a:stretch/>
        </p:blipFill>
        <p:spPr>
          <a:xfrm>
            <a:off x="1643837" y="5047928"/>
            <a:ext cx="3113127" cy="1332268"/>
          </a:xfrm>
          <a:prstGeom prst="rect">
            <a:avLst/>
          </a:prstGeom>
          <a:effectLst>
            <a:outerShdw blurRad="63500" sx="102000" sy="102000" algn="ctr" rotWithShape="0">
              <a:prstClr val="black">
                <a:alpha val="40000"/>
              </a:prstClr>
            </a:outerShdw>
          </a:effectLst>
        </p:spPr>
      </p:pic>
      <p:pic>
        <p:nvPicPr>
          <p:cNvPr id="20" name="図 19">
            <a:extLst>
              <a:ext uri="{FF2B5EF4-FFF2-40B4-BE49-F238E27FC236}">
                <a16:creationId xmlns:a16="http://schemas.microsoft.com/office/drawing/2014/main" id="{50529977-B963-45A8-ABE4-7E8DF04834B7}"/>
              </a:ext>
            </a:extLst>
          </p:cNvPr>
          <p:cNvPicPr>
            <a:picLocks noChangeAspect="1"/>
          </p:cNvPicPr>
          <p:nvPr/>
        </p:nvPicPr>
        <p:blipFill rotWithShape="1">
          <a:blip r:embed="rId4"/>
          <a:srcRect l="4967" t="6453" r="4191" b="7422"/>
          <a:stretch/>
        </p:blipFill>
        <p:spPr>
          <a:xfrm>
            <a:off x="1588771" y="2246469"/>
            <a:ext cx="3223260" cy="1491180"/>
          </a:xfrm>
          <a:prstGeom prst="rect">
            <a:avLst/>
          </a:prstGeom>
          <a:effectLst>
            <a:outerShdw blurRad="63500" sx="102000" sy="102000" algn="ctr" rotWithShape="0">
              <a:prstClr val="black">
                <a:alpha val="40000"/>
              </a:prstClr>
            </a:outerShdw>
          </a:effectLst>
        </p:spPr>
      </p:pic>
      <p:sp>
        <p:nvSpPr>
          <p:cNvPr id="2" name="object 2"/>
          <p:cNvSpPr txBox="1">
            <a:spLocks noGrp="1"/>
          </p:cNvSpPr>
          <p:nvPr>
            <p:ph type="title"/>
          </p:nvPr>
        </p:nvSpPr>
        <p:spPr>
          <a:xfrm>
            <a:off x="337820" y="107441"/>
            <a:ext cx="1186180" cy="627736"/>
          </a:xfrm>
          <a:prstGeom prst="rect">
            <a:avLst/>
          </a:prstGeom>
        </p:spPr>
        <p:txBody>
          <a:bodyPr vert="horz" wrap="square" lIns="0" tIns="12065" rIns="0" bIns="0" rtlCol="0">
            <a:spAutoFit/>
          </a:bodyPr>
          <a:lstStyle/>
          <a:p>
            <a:pPr marL="12700">
              <a:lnSpc>
                <a:spcPct val="100000"/>
              </a:lnSpc>
              <a:spcBef>
                <a:spcPts val="95"/>
              </a:spcBef>
            </a:pPr>
            <a:r>
              <a:rPr lang="en-US" altLang="ja-JP" sz="4000" u="none" spc="-5" dirty="0">
                <a:solidFill>
                  <a:srgbClr val="FFFFFF"/>
                </a:solidFill>
                <a:latin typeface="Arial"/>
                <a:cs typeface="Arial"/>
              </a:rPr>
              <a:t>3</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4</a:t>
            </a:r>
            <a:endParaRPr sz="3200" dirty="0">
              <a:latin typeface="Arial"/>
              <a:cs typeface="Arial"/>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©jinjer</a:t>
            </a:r>
            <a:r>
              <a:rPr spc="-75" dirty="0"/>
              <a:t> </a:t>
            </a:r>
            <a:r>
              <a:rPr dirty="0"/>
              <a:t>Co.,</a:t>
            </a:r>
            <a:r>
              <a:rPr spc="-65" dirty="0"/>
              <a:t> </a:t>
            </a:r>
            <a:r>
              <a:rPr dirty="0"/>
              <a:t>Ltd.</a:t>
            </a:r>
          </a:p>
        </p:txBody>
      </p:sp>
      <p:sp>
        <p:nvSpPr>
          <p:cNvPr id="12" name="object 12"/>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20" dirty="0"/>
              <a:t>43</a:t>
            </a:fld>
            <a:endParaRPr spc="20" dirty="0"/>
          </a:p>
        </p:txBody>
      </p:sp>
      <p:sp>
        <p:nvSpPr>
          <p:cNvPr id="8" name="テキスト ボックス 7">
            <a:extLst>
              <a:ext uri="{FF2B5EF4-FFF2-40B4-BE49-F238E27FC236}">
                <a16:creationId xmlns:a16="http://schemas.microsoft.com/office/drawing/2014/main" id="{0EA77643-DB7A-4524-A4D7-49F64CA100AA}"/>
              </a:ext>
            </a:extLst>
          </p:cNvPr>
          <p:cNvSpPr txBox="1"/>
          <p:nvPr/>
        </p:nvSpPr>
        <p:spPr>
          <a:xfrm>
            <a:off x="457200" y="1527175"/>
            <a:ext cx="6172200" cy="861774"/>
          </a:xfrm>
          <a:prstGeom prst="rect">
            <a:avLst/>
          </a:prstGeom>
          <a:noFill/>
        </p:spPr>
        <p:txBody>
          <a:bodyPr wrap="square">
            <a:spAutoFit/>
          </a:bodyPr>
          <a:lstStyle/>
          <a:p>
            <a:r>
              <a:rPr lang="ja-JP" altLang="en-US" u="sng" dirty="0">
                <a:latin typeface="Arial" panose="020B0604020202020204" pitchFamily="34" charset="0"/>
                <a:cs typeface="Arial" panose="020B0604020202020204" pitchFamily="34" charset="0"/>
              </a:rPr>
              <a:t>コピーの操作方法</a:t>
            </a:r>
            <a:br>
              <a:rPr lang="en-US" altLang="ja-JP" u="sng" dirty="0">
                <a:latin typeface="Arial" panose="020B0604020202020204" pitchFamily="34" charset="0"/>
                <a:cs typeface="Arial" panose="020B0604020202020204" pitchFamily="34" charset="0"/>
              </a:rPr>
            </a:br>
            <a:r>
              <a:rPr lang="en-US" altLang="ja-JP" sz="1400" dirty="0">
                <a:latin typeface="Arial" panose="020B0604020202020204" pitchFamily="34" charset="0"/>
                <a:cs typeface="Arial" panose="020B0604020202020204" pitchFamily="34" charset="0"/>
              </a:rPr>
              <a:t>※IC</a:t>
            </a:r>
            <a:r>
              <a:rPr lang="ja-JP" altLang="en-US" sz="1400" dirty="0">
                <a:latin typeface="Arial" panose="020B0604020202020204" pitchFamily="34" charset="0"/>
                <a:cs typeface="Arial" panose="020B0604020202020204" pitchFamily="34" charset="0"/>
              </a:rPr>
              <a:t>カードの履歴を利用した明細はコピーは利用できません。</a:t>
            </a:r>
            <a:endParaRPr lang="en-US" altLang="ja-JP" sz="1400"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461B2E08-2474-48DC-AA24-A53CA698D9F2}"/>
              </a:ext>
            </a:extLst>
          </p:cNvPr>
          <p:cNvSpPr txBox="1"/>
          <p:nvPr/>
        </p:nvSpPr>
        <p:spPr>
          <a:xfrm>
            <a:off x="457200" y="6855770"/>
            <a:ext cx="5300980" cy="861774"/>
          </a:xfrm>
          <a:prstGeom prst="rect">
            <a:avLst/>
          </a:prstGeom>
          <a:noFill/>
        </p:spPr>
        <p:txBody>
          <a:bodyPr wrap="square">
            <a:spAutoFit/>
          </a:bodyPr>
          <a:lstStyle/>
          <a:p>
            <a:r>
              <a:rPr lang="ja-JP" altLang="en-US" u="sng" dirty="0">
                <a:latin typeface="Arial" panose="020B0604020202020204" pitchFamily="34" charset="0"/>
                <a:cs typeface="Arial" panose="020B0604020202020204" pitchFamily="34" charset="0"/>
              </a:rPr>
              <a:t>削除の操作方法</a:t>
            </a:r>
            <a:br>
              <a:rPr lang="en-US" altLang="ja-JP" u="sng" dirty="0">
                <a:latin typeface="Arial" panose="020B0604020202020204" pitchFamily="34" charset="0"/>
                <a:cs typeface="Arial" panose="020B0604020202020204" pitchFamily="34" charset="0"/>
              </a:rPr>
            </a:br>
            <a:r>
              <a:rPr lang="en-US" altLang="ja-JP" sz="1400" dirty="0">
                <a:latin typeface="Arial" panose="020B0604020202020204" pitchFamily="34" charset="0"/>
                <a:cs typeface="Arial" panose="020B0604020202020204" pitchFamily="34" charset="0"/>
              </a:rPr>
              <a:t>※</a:t>
            </a:r>
            <a:r>
              <a:rPr lang="ja-JP" altLang="en-US" sz="1400" dirty="0">
                <a:latin typeface="Arial" panose="020B0604020202020204" pitchFamily="34" charset="0"/>
                <a:cs typeface="Arial" panose="020B0604020202020204" pitchFamily="34" charset="0"/>
              </a:rPr>
              <a:t>ゴミ箱マークをクリックにて削除することができます。</a:t>
            </a:r>
            <a:endParaRPr lang="en-US" altLang="ja-JP" sz="1400"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14" name="object 3">
            <a:extLst>
              <a:ext uri="{FF2B5EF4-FFF2-40B4-BE49-F238E27FC236}">
                <a16:creationId xmlns:a16="http://schemas.microsoft.com/office/drawing/2014/main" id="{89E4AD77-AD28-43B6-B40D-61E888ABE789}"/>
              </a:ext>
            </a:extLst>
          </p:cNvPr>
          <p:cNvSpPr txBox="1"/>
          <p:nvPr/>
        </p:nvSpPr>
        <p:spPr>
          <a:xfrm>
            <a:off x="1748408" y="272872"/>
            <a:ext cx="27473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b="1" spc="-10" dirty="0">
                <a:solidFill>
                  <a:srgbClr val="FFFFFF"/>
                </a:solidFill>
                <a:latin typeface="Arial" panose="020B0604020202020204" pitchFamily="34" charset="0"/>
                <a:cs typeface="Arial" panose="020B0604020202020204" pitchFamily="34" charset="0"/>
              </a:rPr>
              <a:t>申請の提出方法</a:t>
            </a:r>
            <a:endParaRPr sz="2600" dirty="0">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CB0E5BD5-C39C-4181-8FE4-66A66FB6CB71}"/>
              </a:ext>
            </a:extLst>
          </p:cNvPr>
          <p:cNvSpPr txBox="1"/>
          <p:nvPr/>
        </p:nvSpPr>
        <p:spPr>
          <a:xfrm>
            <a:off x="449326" y="4294350"/>
            <a:ext cx="5300980" cy="1138773"/>
          </a:xfrm>
          <a:prstGeom prst="rect">
            <a:avLst/>
          </a:prstGeom>
          <a:noFill/>
        </p:spPr>
        <p:txBody>
          <a:bodyPr wrap="square">
            <a:spAutoFit/>
          </a:bodyPr>
          <a:lstStyle/>
          <a:p>
            <a:r>
              <a:rPr lang="ja-JP" altLang="en-US" u="sng" dirty="0">
                <a:latin typeface="Arial" panose="020B0604020202020204" pitchFamily="34" charset="0"/>
                <a:cs typeface="Arial" panose="020B0604020202020204" pitchFamily="34" charset="0"/>
              </a:rPr>
              <a:t>追加の操作方法</a:t>
            </a:r>
            <a:endParaRPr lang="en-US" altLang="ja-JP" u="sng" dirty="0">
              <a:latin typeface="Arial" panose="020B0604020202020204" pitchFamily="34" charset="0"/>
              <a:cs typeface="Arial" panose="020B0604020202020204" pitchFamily="34" charset="0"/>
            </a:endParaRPr>
          </a:p>
          <a:p>
            <a:r>
              <a:rPr lang="en-US" altLang="ja-JP" sz="1400" dirty="0">
                <a:latin typeface="Arial" panose="020B0604020202020204" pitchFamily="34" charset="0"/>
                <a:cs typeface="Arial" panose="020B0604020202020204" pitchFamily="34" charset="0"/>
              </a:rPr>
              <a:t>※1</a:t>
            </a:r>
            <a:r>
              <a:rPr lang="ja-JP" altLang="en-US" sz="1400" dirty="0">
                <a:latin typeface="Arial" panose="020B0604020202020204" pitchFamily="34" charset="0"/>
                <a:cs typeface="Arial" panose="020B0604020202020204" pitchFamily="34" charset="0"/>
              </a:rPr>
              <a:t>つの申請で複数の明細を入力する場合に利用いただけます。</a:t>
            </a:r>
            <a:br>
              <a:rPr lang="en-US" altLang="ja-JP" dirty="0">
                <a:latin typeface="Arial" panose="020B0604020202020204" pitchFamily="34" charset="0"/>
                <a:cs typeface="Arial" panose="020B0604020202020204" pitchFamily="34" charset="0"/>
              </a:rPr>
            </a:b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5" name="正方形/長方形 4">
            <a:extLst>
              <a:ext uri="{FF2B5EF4-FFF2-40B4-BE49-F238E27FC236}">
                <a16:creationId xmlns:a16="http://schemas.microsoft.com/office/drawing/2014/main" id="{00C5A4E1-27FE-4454-867A-128226626C20}"/>
              </a:ext>
            </a:extLst>
          </p:cNvPr>
          <p:cNvSpPr/>
          <p:nvPr/>
        </p:nvSpPr>
        <p:spPr>
          <a:xfrm>
            <a:off x="4038600" y="2670175"/>
            <a:ext cx="685800" cy="51077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EBD79581-66DE-4B89-B175-C8A37A01941D}"/>
              </a:ext>
            </a:extLst>
          </p:cNvPr>
          <p:cNvSpPr/>
          <p:nvPr/>
        </p:nvSpPr>
        <p:spPr>
          <a:xfrm>
            <a:off x="2825690" y="5140501"/>
            <a:ext cx="685800" cy="51077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F29BE81A-72A0-4871-8725-25E76B9AAF7F}"/>
              </a:ext>
            </a:extLst>
          </p:cNvPr>
          <p:cNvSpPr/>
          <p:nvPr/>
        </p:nvSpPr>
        <p:spPr>
          <a:xfrm>
            <a:off x="4197098" y="7682346"/>
            <a:ext cx="685800" cy="51077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54764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D3BB746D-B4D3-4AC1-AFF4-800FEB206F5F}"/>
              </a:ext>
            </a:extLst>
          </p:cNvPr>
          <p:cNvSpPr txBox="1"/>
          <p:nvPr/>
        </p:nvSpPr>
        <p:spPr>
          <a:xfrm>
            <a:off x="1748408" y="272872"/>
            <a:ext cx="27473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b="1" spc="-10" dirty="0">
                <a:solidFill>
                  <a:srgbClr val="FFFFFF"/>
                </a:solidFill>
                <a:latin typeface="Arial" panose="020B0604020202020204" pitchFamily="34" charset="0"/>
                <a:cs typeface="Arial" panose="020B0604020202020204" pitchFamily="34" charset="0"/>
              </a:rPr>
              <a:t>申請の確認方法</a:t>
            </a:r>
            <a:endParaRPr sz="2600" dirty="0">
              <a:latin typeface="Arial" panose="020B0604020202020204" pitchFamily="34" charset="0"/>
              <a:cs typeface="Arial" panose="020B0604020202020204" pitchFamily="34" charset="0"/>
            </a:endParaRPr>
          </a:p>
        </p:txBody>
      </p:sp>
      <p:sp>
        <p:nvSpPr>
          <p:cNvPr id="5" name="object 2">
            <a:extLst>
              <a:ext uri="{FF2B5EF4-FFF2-40B4-BE49-F238E27FC236}">
                <a16:creationId xmlns:a16="http://schemas.microsoft.com/office/drawing/2014/main" id="{F3B38C79-CB9F-49E8-B1F1-3DB069FB1B6E}"/>
              </a:ext>
            </a:extLst>
          </p:cNvPr>
          <p:cNvSpPr txBox="1">
            <a:spLocks noGrp="1"/>
          </p:cNvSpPr>
          <p:nvPr>
            <p:ph type="title"/>
          </p:nvPr>
        </p:nvSpPr>
        <p:spPr>
          <a:xfrm>
            <a:off x="337820" y="107441"/>
            <a:ext cx="1186180" cy="627736"/>
          </a:xfrm>
          <a:prstGeom prst="rect">
            <a:avLst/>
          </a:prstGeom>
        </p:spPr>
        <p:txBody>
          <a:bodyPr vert="horz" wrap="square" lIns="0" tIns="12065" rIns="0" bIns="0" rtlCol="0">
            <a:spAutoFit/>
          </a:bodyPr>
          <a:lstStyle/>
          <a:p>
            <a:pPr marL="12700">
              <a:lnSpc>
                <a:spcPct val="100000"/>
              </a:lnSpc>
              <a:spcBef>
                <a:spcPts val="95"/>
              </a:spcBef>
            </a:pPr>
            <a:r>
              <a:rPr lang="en-US" altLang="ja-JP" sz="4000" u="none" spc="-5" dirty="0">
                <a:solidFill>
                  <a:srgbClr val="FFFFFF"/>
                </a:solidFill>
                <a:latin typeface="Arial"/>
                <a:cs typeface="Arial"/>
              </a:rPr>
              <a:t>3</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5</a:t>
            </a:r>
            <a:endParaRPr sz="3200" dirty="0">
              <a:latin typeface="Arial"/>
              <a:cs typeface="Arial"/>
            </a:endParaRPr>
          </a:p>
        </p:txBody>
      </p:sp>
      <p:sp>
        <p:nvSpPr>
          <p:cNvPr id="10" name="テキスト ボックス 9">
            <a:extLst>
              <a:ext uri="{FF2B5EF4-FFF2-40B4-BE49-F238E27FC236}">
                <a16:creationId xmlns:a16="http://schemas.microsoft.com/office/drawing/2014/main" id="{E44DF677-CC24-4234-8D78-CA6C5DCCB68C}"/>
              </a:ext>
            </a:extLst>
          </p:cNvPr>
          <p:cNvSpPr txBox="1"/>
          <p:nvPr/>
        </p:nvSpPr>
        <p:spPr>
          <a:xfrm>
            <a:off x="337820" y="1580856"/>
            <a:ext cx="5300980" cy="923330"/>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1</a:t>
            </a:r>
            <a:r>
              <a:rPr lang="ja-JP" altLang="en-US" dirty="0">
                <a:latin typeface="Arial" panose="020B0604020202020204" pitchFamily="34" charset="0"/>
                <a:cs typeface="Arial" panose="020B0604020202020204" pitchFamily="34" charset="0"/>
              </a:rPr>
              <a:t>．　［申請一覧］をクリックします。</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r>
              <a:rPr lang="en-US" altLang="ja-JP"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　条件を入力し、［検索］をクリックします。</a:t>
            </a:r>
            <a:endParaRPr lang="en-US" altLang="ja-JP" dirty="0">
              <a:latin typeface="Arial" panose="020B0604020202020204" pitchFamily="34" charset="0"/>
              <a:cs typeface="Arial" panose="020B0604020202020204" pitchFamily="34" charset="0"/>
            </a:endParaRPr>
          </a:p>
        </p:txBody>
      </p:sp>
      <p:grpSp>
        <p:nvGrpSpPr>
          <p:cNvPr id="13" name="グループ化 12">
            <a:extLst>
              <a:ext uri="{FF2B5EF4-FFF2-40B4-BE49-F238E27FC236}">
                <a16:creationId xmlns:a16="http://schemas.microsoft.com/office/drawing/2014/main" id="{A6C563E9-824A-4F19-8D86-7F60EE492B85}"/>
              </a:ext>
            </a:extLst>
          </p:cNvPr>
          <p:cNvGrpSpPr/>
          <p:nvPr/>
        </p:nvGrpSpPr>
        <p:grpSpPr>
          <a:xfrm>
            <a:off x="359156" y="3400005"/>
            <a:ext cx="5887388" cy="3625850"/>
            <a:chOff x="451681" y="2822575"/>
            <a:chExt cx="5887388" cy="3625850"/>
          </a:xfrm>
        </p:grpSpPr>
        <p:pic>
          <p:nvPicPr>
            <p:cNvPr id="17" name="図 16">
              <a:extLst>
                <a:ext uri="{FF2B5EF4-FFF2-40B4-BE49-F238E27FC236}">
                  <a16:creationId xmlns:a16="http://schemas.microsoft.com/office/drawing/2014/main" id="{EFF5213E-E3DA-4491-9705-93977D4B5457}"/>
                </a:ext>
              </a:extLst>
            </p:cNvPr>
            <p:cNvPicPr>
              <a:picLocks noChangeAspect="1"/>
            </p:cNvPicPr>
            <p:nvPr/>
          </p:nvPicPr>
          <p:blipFill rotWithShape="1">
            <a:blip r:embed="rId2"/>
            <a:srcRect l="2378" t="1391" r="2243" b="2731"/>
            <a:stretch/>
          </p:blipFill>
          <p:spPr>
            <a:xfrm>
              <a:off x="3460716" y="2822575"/>
              <a:ext cx="2878353" cy="3548063"/>
            </a:xfrm>
            <a:prstGeom prst="rect">
              <a:avLst/>
            </a:prstGeom>
            <a:effectLst>
              <a:outerShdw blurRad="63500" sx="102000" sy="102000" algn="ctr" rotWithShape="0">
                <a:prstClr val="black">
                  <a:alpha val="40000"/>
                </a:prstClr>
              </a:outerShdw>
            </a:effectLst>
          </p:spPr>
        </p:pic>
        <p:grpSp>
          <p:nvGrpSpPr>
            <p:cNvPr id="16" name="グループ化 15">
              <a:extLst>
                <a:ext uri="{FF2B5EF4-FFF2-40B4-BE49-F238E27FC236}">
                  <a16:creationId xmlns:a16="http://schemas.microsoft.com/office/drawing/2014/main" id="{B7011F59-7A8E-4A2A-9CB4-2EDBFFBA5DC9}"/>
                </a:ext>
              </a:extLst>
            </p:cNvPr>
            <p:cNvGrpSpPr/>
            <p:nvPr/>
          </p:nvGrpSpPr>
          <p:grpSpPr>
            <a:xfrm>
              <a:off x="451681" y="2822575"/>
              <a:ext cx="5830705" cy="3625850"/>
              <a:chOff x="570094" y="3072243"/>
              <a:chExt cx="5830705" cy="3625850"/>
            </a:xfrm>
          </p:grpSpPr>
          <p:grpSp>
            <p:nvGrpSpPr>
              <p:cNvPr id="12" name="グループ化 11">
                <a:extLst>
                  <a:ext uri="{FF2B5EF4-FFF2-40B4-BE49-F238E27FC236}">
                    <a16:creationId xmlns:a16="http://schemas.microsoft.com/office/drawing/2014/main" id="{B4B267D6-F5DE-40C5-AFB2-0CB77746EE4B}"/>
                  </a:ext>
                </a:extLst>
              </p:cNvPr>
              <p:cNvGrpSpPr/>
              <p:nvPr/>
            </p:nvGrpSpPr>
            <p:grpSpPr>
              <a:xfrm>
                <a:off x="570094" y="3072243"/>
                <a:ext cx="2858906" cy="3625850"/>
                <a:chOff x="570094" y="3072243"/>
                <a:chExt cx="2858906" cy="3625850"/>
              </a:xfrm>
            </p:grpSpPr>
            <p:grpSp>
              <p:nvGrpSpPr>
                <p:cNvPr id="9" name="グループ化 8">
                  <a:extLst>
                    <a:ext uri="{FF2B5EF4-FFF2-40B4-BE49-F238E27FC236}">
                      <a16:creationId xmlns:a16="http://schemas.microsoft.com/office/drawing/2014/main" id="{A44995E6-8771-4411-BAFF-D85EEED60B5F}"/>
                    </a:ext>
                  </a:extLst>
                </p:cNvPr>
                <p:cNvGrpSpPr/>
                <p:nvPr/>
              </p:nvGrpSpPr>
              <p:grpSpPr>
                <a:xfrm>
                  <a:off x="570094" y="3072243"/>
                  <a:ext cx="2268995" cy="3625850"/>
                  <a:chOff x="609600" y="1831975"/>
                  <a:chExt cx="2268995" cy="3625850"/>
                </a:xfrm>
              </p:grpSpPr>
              <p:pic>
                <p:nvPicPr>
                  <p:cNvPr id="6" name="図 5">
                    <a:extLst>
                      <a:ext uri="{FF2B5EF4-FFF2-40B4-BE49-F238E27FC236}">
                        <a16:creationId xmlns:a16="http://schemas.microsoft.com/office/drawing/2014/main" id="{E83A6ECF-FDED-4A0B-819D-AF1F803161D8}"/>
                      </a:ext>
                    </a:extLst>
                  </p:cNvPr>
                  <p:cNvPicPr>
                    <a:picLocks noChangeAspect="1"/>
                  </p:cNvPicPr>
                  <p:nvPr/>
                </p:nvPicPr>
                <p:blipFill rotWithShape="1">
                  <a:blip r:embed="rId3"/>
                  <a:srcRect t="10718" b="-903"/>
                  <a:stretch/>
                </p:blipFill>
                <p:spPr>
                  <a:xfrm>
                    <a:off x="618221" y="1831975"/>
                    <a:ext cx="2260374" cy="3625850"/>
                  </a:xfrm>
                  <a:prstGeom prst="rect">
                    <a:avLst/>
                  </a:prstGeom>
                  <a:ln>
                    <a:noFill/>
                  </a:ln>
                  <a:effectLst>
                    <a:outerShdw blurRad="63500" sx="102000" sy="102000" algn="ctr" rotWithShape="0">
                      <a:prstClr val="black">
                        <a:alpha val="40000"/>
                      </a:prstClr>
                    </a:outerShdw>
                  </a:effectLst>
                </p:spPr>
              </p:pic>
              <p:sp>
                <p:nvSpPr>
                  <p:cNvPr id="7" name="正方形/長方形 6">
                    <a:extLst>
                      <a:ext uri="{FF2B5EF4-FFF2-40B4-BE49-F238E27FC236}">
                        <a16:creationId xmlns:a16="http://schemas.microsoft.com/office/drawing/2014/main" id="{824C66B0-AB0D-47D0-97DA-313199499732}"/>
                      </a:ext>
                    </a:extLst>
                  </p:cNvPr>
                  <p:cNvSpPr/>
                  <p:nvPr/>
                </p:nvSpPr>
                <p:spPr>
                  <a:xfrm>
                    <a:off x="1066800" y="5108575"/>
                    <a:ext cx="457200" cy="3048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34F46BB-6D14-45CA-99F9-A23032AA12CE}"/>
                      </a:ext>
                    </a:extLst>
                  </p:cNvPr>
                  <p:cNvSpPr/>
                  <p:nvPr/>
                </p:nvSpPr>
                <p:spPr>
                  <a:xfrm>
                    <a:off x="609600" y="4696284"/>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Arial" panose="020B0604020202020204" pitchFamily="34" charset="0"/>
                        <a:cs typeface="Arial" panose="020B0604020202020204" pitchFamily="34" charset="0"/>
                      </a:rPr>
                      <a:t>1</a:t>
                    </a:r>
                    <a:endParaRPr kumimoji="1" lang="ja-JP" altLang="en-US" b="1" dirty="0">
                      <a:solidFill>
                        <a:schemeClr val="tx1"/>
                      </a:solidFill>
                      <a:latin typeface="Arial" panose="020B0604020202020204" pitchFamily="34" charset="0"/>
                      <a:cs typeface="Arial" panose="020B0604020202020204" pitchFamily="34" charset="0"/>
                    </a:endParaRPr>
                  </a:p>
                </p:txBody>
              </p:sp>
            </p:grpSp>
            <p:sp>
              <p:nvSpPr>
                <p:cNvPr id="11" name="矢印: 右 10">
                  <a:extLst>
                    <a:ext uri="{FF2B5EF4-FFF2-40B4-BE49-F238E27FC236}">
                      <a16:creationId xmlns:a16="http://schemas.microsoft.com/office/drawing/2014/main" id="{FBD7D5F7-C157-48B9-9270-1DB2619BB374}"/>
                    </a:ext>
                  </a:extLst>
                </p:cNvPr>
                <p:cNvSpPr/>
                <p:nvPr/>
              </p:nvSpPr>
              <p:spPr>
                <a:xfrm>
                  <a:off x="3045904" y="4540962"/>
                  <a:ext cx="383096" cy="412292"/>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 name="正方形/長方形 2">
                <a:extLst>
                  <a:ext uri="{FF2B5EF4-FFF2-40B4-BE49-F238E27FC236}">
                    <a16:creationId xmlns:a16="http://schemas.microsoft.com/office/drawing/2014/main" id="{A5C0AD38-2954-4E24-A87C-7F4080A77078}"/>
                  </a:ext>
                </a:extLst>
              </p:cNvPr>
              <p:cNvSpPr/>
              <p:nvPr/>
            </p:nvSpPr>
            <p:spPr>
              <a:xfrm>
                <a:off x="3635814" y="3508374"/>
                <a:ext cx="2764985" cy="196583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82F9CEC2-8E78-45FD-8650-AC966F164C91}"/>
                  </a:ext>
                </a:extLst>
              </p:cNvPr>
              <p:cNvSpPr/>
              <p:nvPr/>
            </p:nvSpPr>
            <p:spPr>
              <a:xfrm>
                <a:off x="3371206" y="5449683"/>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2</a:t>
                </a:r>
                <a:endParaRPr kumimoji="1" lang="ja-JP" altLang="en-US" b="1" dirty="0">
                  <a:solidFill>
                    <a:schemeClr val="tx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479774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7BDE6DB2-570F-486F-8AD8-B09F0F896852}"/>
              </a:ext>
            </a:extLst>
          </p:cNvPr>
          <p:cNvPicPr>
            <a:picLocks noChangeAspect="1"/>
          </p:cNvPicPr>
          <p:nvPr/>
        </p:nvPicPr>
        <p:blipFill rotWithShape="1">
          <a:blip r:embed="rId2"/>
          <a:srcRect l="2501" t="636" r="2494" b="907"/>
          <a:stretch/>
        </p:blipFill>
        <p:spPr>
          <a:xfrm>
            <a:off x="3837186" y="2947576"/>
            <a:ext cx="2411216" cy="3684204"/>
          </a:xfrm>
          <a:prstGeom prst="rect">
            <a:avLst/>
          </a:prstGeom>
          <a:effectLst>
            <a:outerShdw blurRad="63500" sx="102000" sy="102000" algn="ctr" rotWithShape="0">
              <a:prstClr val="black">
                <a:alpha val="40000"/>
              </a:prstClr>
            </a:outerShdw>
          </a:effectLst>
        </p:spPr>
      </p:pic>
      <p:pic>
        <p:nvPicPr>
          <p:cNvPr id="21" name="図 20">
            <a:extLst>
              <a:ext uri="{FF2B5EF4-FFF2-40B4-BE49-F238E27FC236}">
                <a16:creationId xmlns:a16="http://schemas.microsoft.com/office/drawing/2014/main" id="{035BDE38-605B-4346-AEC6-6B416E45B1AA}"/>
              </a:ext>
            </a:extLst>
          </p:cNvPr>
          <p:cNvPicPr>
            <a:picLocks noChangeAspect="1"/>
          </p:cNvPicPr>
          <p:nvPr/>
        </p:nvPicPr>
        <p:blipFill rotWithShape="1">
          <a:blip r:embed="rId3"/>
          <a:srcRect l="2378" t="1391" r="2243" b="2731"/>
          <a:stretch/>
        </p:blipFill>
        <p:spPr>
          <a:xfrm>
            <a:off x="526890" y="2967888"/>
            <a:ext cx="2525718" cy="3508058"/>
          </a:xfrm>
          <a:prstGeom prst="rect">
            <a:avLst/>
          </a:prstGeom>
          <a:effectLst>
            <a:outerShdw blurRad="63500" sx="102000" sy="102000" algn="ctr" rotWithShape="0">
              <a:prstClr val="black">
                <a:alpha val="40000"/>
              </a:prstClr>
            </a:outerShdw>
          </a:effectLst>
        </p:spPr>
      </p:pic>
      <p:sp>
        <p:nvSpPr>
          <p:cNvPr id="4" name="object 3">
            <a:extLst>
              <a:ext uri="{FF2B5EF4-FFF2-40B4-BE49-F238E27FC236}">
                <a16:creationId xmlns:a16="http://schemas.microsoft.com/office/drawing/2014/main" id="{D3BB746D-B4D3-4AC1-AFF4-800FEB206F5F}"/>
              </a:ext>
            </a:extLst>
          </p:cNvPr>
          <p:cNvSpPr txBox="1"/>
          <p:nvPr/>
        </p:nvSpPr>
        <p:spPr>
          <a:xfrm>
            <a:off x="1748408" y="272872"/>
            <a:ext cx="27473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b="1" spc="-10" dirty="0">
                <a:solidFill>
                  <a:srgbClr val="FFFFFF"/>
                </a:solidFill>
                <a:latin typeface="Arial" panose="020B0604020202020204" pitchFamily="34" charset="0"/>
                <a:cs typeface="Arial" panose="020B0604020202020204" pitchFamily="34" charset="0"/>
              </a:rPr>
              <a:t>申請の確認方法</a:t>
            </a:r>
            <a:endParaRPr sz="2600" dirty="0">
              <a:latin typeface="Arial" panose="020B0604020202020204" pitchFamily="34" charset="0"/>
              <a:cs typeface="Arial" panose="020B0604020202020204" pitchFamily="34" charset="0"/>
            </a:endParaRPr>
          </a:p>
        </p:txBody>
      </p:sp>
      <p:sp>
        <p:nvSpPr>
          <p:cNvPr id="5" name="object 2">
            <a:extLst>
              <a:ext uri="{FF2B5EF4-FFF2-40B4-BE49-F238E27FC236}">
                <a16:creationId xmlns:a16="http://schemas.microsoft.com/office/drawing/2014/main" id="{F3B38C79-CB9F-49E8-B1F1-3DB069FB1B6E}"/>
              </a:ext>
            </a:extLst>
          </p:cNvPr>
          <p:cNvSpPr txBox="1">
            <a:spLocks noGrp="1"/>
          </p:cNvSpPr>
          <p:nvPr>
            <p:ph type="title"/>
          </p:nvPr>
        </p:nvSpPr>
        <p:spPr>
          <a:xfrm>
            <a:off x="337820" y="107441"/>
            <a:ext cx="1186180" cy="627736"/>
          </a:xfrm>
          <a:prstGeom prst="rect">
            <a:avLst/>
          </a:prstGeom>
        </p:spPr>
        <p:txBody>
          <a:bodyPr vert="horz" wrap="square" lIns="0" tIns="12065" rIns="0" bIns="0" rtlCol="0">
            <a:spAutoFit/>
          </a:bodyPr>
          <a:lstStyle/>
          <a:p>
            <a:pPr marL="12700">
              <a:lnSpc>
                <a:spcPct val="100000"/>
              </a:lnSpc>
              <a:spcBef>
                <a:spcPts val="95"/>
              </a:spcBef>
            </a:pPr>
            <a:r>
              <a:rPr lang="en-US" altLang="ja-JP" sz="4000" u="none" spc="-5" dirty="0">
                <a:solidFill>
                  <a:srgbClr val="FFFFFF"/>
                </a:solidFill>
                <a:latin typeface="Arial"/>
                <a:cs typeface="Arial"/>
              </a:rPr>
              <a:t>3</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5</a:t>
            </a:r>
            <a:endParaRPr sz="3200" dirty="0">
              <a:latin typeface="Arial"/>
              <a:cs typeface="Arial"/>
            </a:endParaRPr>
          </a:p>
        </p:txBody>
      </p:sp>
      <p:sp>
        <p:nvSpPr>
          <p:cNvPr id="11" name="矢印: 右 10">
            <a:extLst>
              <a:ext uri="{FF2B5EF4-FFF2-40B4-BE49-F238E27FC236}">
                <a16:creationId xmlns:a16="http://schemas.microsoft.com/office/drawing/2014/main" id="{DFFCA48A-CA97-4BC5-925C-E629A38D12B2}"/>
              </a:ext>
            </a:extLst>
          </p:cNvPr>
          <p:cNvSpPr/>
          <p:nvPr/>
        </p:nvSpPr>
        <p:spPr>
          <a:xfrm>
            <a:off x="3237452" y="4543883"/>
            <a:ext cx="383096" cy="412292"/>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72E8E511-9683-45C0-B2B7-B6274AD5E284}"/>
              </a:ext>
            </a:extLst>
          </p:cNvPr>
          <p:cNvSpPr txBox="1"/>
          <p:nvPr/>
        </p:nvSpPr>
        <p:spPr>
          <a:xfrm>
            <a:off x="407890" y="1500706"/>
            <a:ext cx="6625090" cy="1477328"/>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3</a:t>
            </a:r>
            <a:r>
              <a:rPr lang="ja-JP" altLang="en-US" dirty="0">
                <a:latin typeface="Arial" panose="020B0604020202020204" pitchFamily="34" charset="0"/>
                <a:cs typeface="Arial" panose="020B0604020202020204" pitchFamily="34" charset="0"/>
              </a:rPr>
              <a:t>．該当の申請をクリックします。</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r>
              <a:rPr lang="en-US" altLang="ja-JP" dirty="0">
                <a:latin typeface="Arial" panose="020B0604020202020204" pitchFamily="34" charset="0"/>
                <a:cs typeface="Arial" panose="020B0604020202020204" pitchFamily="34" charset="0"/>
              </a:rPr>
              <a:t>4</a:t>
            </a:r>
            <a:r>
              <a:rPr lang="ja-JP" altLang="en-US" dirty="0">
                <a:latin typeface="Arial" panose="020B0604020202020204" pitchFamily="34" charset="0"/>
                <a:cs typeface="Arial" panose="020B0604020202020204" pitchFamily="34" charset="0"/>
              </a:rPr>
              <a:t>．申請内容を確認します。</a:t>
            </a:r>
            <a:endParaRPr lang="en-US" altLang="ja-JP"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a:t>
            </a:r>
            <a:r>
              <a:rPr lang="ja-JP" altLang="en-US" dirty="0">
                <a:latin typeface="Arial" panose="020B0604020202020204" pitchFamily="34" charset="0"/>
                <a:cs typeface="Arial" panose="020B0604020202020204" pitchFamily="34" charset="0"/>
              </a:rPr>
              <a:t>［承認履歴］をクリックにて、承認状況の確認も可能です。</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p:txBody>
      </p:sp>
      <p:sp>
        <p:nvSpPr>
          <p:cNvPr id="13" name="正方形/長方形 12">
            <a:extLst>
              <a:ext uri="{FF2B5EF4-FFF2-40B4-BE49-F238E27FC236}">
                <a16:creationId xmlns:a16="http://schemas.microsoft.com/office/drawing/2014/main" id="{27242B37-149F-4A43-8E03-5C6AF6B2BD6D}"/>
              </a:ext>
            </a:extLst>
          </p:cNvPr>
          <p:cNvSpPr/>
          <p:nvPr/>
        </p:nvSpPr>
        <p:spPr>
          <a:xfrm>
            <a:off x="526890" y="5877151"/>
            <a:ext cx="2493925" cy="59879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FCADB89A-6664-48AB-AE42-D06A5CC9E2E0}"/>
              </a:ext>
            </a:extLst>
          </p:cNvPr>
          <p:cNvSpPr/>
          <p:nvPr/>
        </p:nvSpPr>
        <p:spPr>
          <a:xfrm>
            <a:off x="3962400" y="3858083"/>
            <a:ext cx="2057400" cy="208869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6C72B743-85CC-46BE-BFAC-952CF23B7DD7}"/>
              </a:ext>
            </a:extLst>
          </p:cNvPr>
          <p:cNvSpPr txBox="1"/>
          <p:nvPr/>
        </p:nvSpPr>
        <p:spPr>
          <a:xfrm>
            <a:off x="407890" y="6964774"/>
            <a:ext cx="6069110" cy="369332"/>
          </a:xfrm>
          <a:prstGeom prst="rect">
            <a:avLst/>
          </a:prstGeom>
          <a:noFill/>
        </p:spPr>
        <p:txBody>
          <a:bodyPr wrap="square">
            <a:spAutoFit/>
          </a:bodyPr>
          <a:lstStyle/>
          <a:p>
            <a:r>
              <a:rPr lang="ja-JP" altLang="en-US" dirty="0">
                <a:latin typeface="Arial" panose="020B0604020202020204" pitchFamily="34" charset="0"/>
                <a:cs typeface="Arial" panose="020B0604020202020204" pitchFamily="34" charset="0"/>
              </a:rPr>
              <a:t>申請内容の確認以外にも、「コピー」「取下げ」も可能です。</a:t>
            </a:r>
            <a:endParaRPr lang="en-US" altLang="ja-JP" dirty="0">
              <a:latin typeface="Arial" panose="020B0604020202020204" pitchFamily="34" charset="0"/>
              <a:cs typeface="Arial" panose="020B0604020202020204" pitchFamily="34" charset="0"/>
            </a:endParaRPr>
          </a:p>
        </p:txBody>
      </p:sp>
      <p:sp>
        <p:nvSpPr>
          <p:cNvPr id="17" name="正方形/長方形 16">
            <a:extLst>
              <a:ext uri="{FF2B5EF4-FFF2-40B4-BE49-F238E27FC236}">
                <a16:creationId xmlns:a16="http://schemas.microsoft.com/office/drawing/2014/main" id="{4E317907-29F8-42D1-9E2A-2D43B3082B96}"/>
              </a:ext>
            </a:extLst>
          </p:cNvPr>
          <p:cNvSpPr/>
          <p:nvPr/>
        </p:nvSpPr>
        <p:spPr>
          <a:xfrm>
            <a:off x="5410200" y="3315981"/>
            <a:ext cx="786508" cy="26859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FF91DE2C-490B-4066-918A-9EF2CEDBEF03}"/>
              </a:ext>
            </a:extLst>
          </p:cNvPr>
          <p:cNvSpPr/>
          <p:nvPr/>
        </p:nvSpPr>
        <p:spPr>
          <a:xfrm>
            <a:off x="407890" y="5464860"/>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3</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19" name="正方形/長方形 18">
            <a:extLst>
              <a:ext uri="{FF2B5EF4-FFF2-40B4-BE49-F238E27FC236}">
                <a16:creationId xmlns:a16="http://schemas.microsoft.com/office/drawing/2014/main" id="{99577167-69C0-45A7-97DA-462F5B90788D}"/>
              </a:ext>
            </a:extLst>
          </p:cNvPr>
          <p:cNvSpPr/>
          <p:nvPr/>
        </p:nvSpPr>
        <p:spPr>
          <a:xfrm>
            <a:off x="3505200" y="3859217"/>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Arial" panose="020B0604020202020204" pitchFamily="34" charset="0"/>
                <a:cs typeface="Arial" panose="020B0604020202020204" pitchFamily="34" charset="0"/>
              </a:rPr>
              <a:t>4</a:t>
            </a:r>
            <a:endParaRPr kumimoji="1" lang="ja-JP" altLang="en-US" b="1" dirty="0">
              <a:solidFill>
                <a:schemeClr val="tx1"/>
              </a:solidFill>
              <a:latin typeface="Arial" panose="020B0604020202020204" pitchFamily="34" charset="0"/>
              <a:cs typeface="Arial" panose="020B0604020202020204" pitchFamily="34" charset="0"/>
            </a:endParaRPr>
          </a:p>
        </p:txBody>
      </p:sp>
      <p:sp>
        <p:nvSpPr>
          <p:cNvPr id="20" name="正方形/長方形 19">
            <a:extLst>
              <a:ext uri="{FF2B5EF4-FFF2-40B4-BE49-F238E27FC236}">
                <a16:creationId xmlns:a16="http://schemas.microsoft.com/office/drawing/2014/main" id="{6FB495D6-CAC5-42EA-BD00-B8B2F60A2F59}"/>
              </a:ext>
            </a:extLst>
          </p:cNvPr>
          <p:cNvSpPr/>
          <p:nvPr/>
        </p:nvSpPr>
        <p:spPr>
          <a:xfrm>
            <a:off x="5410200" y="3052152"/>
            <a:ext cx="304800" cy="253586"/>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a:t>
            </a:r>
            <a:endParaRPr kumimoji="1" lang="ja-JP" altLang="en-US" b="1" dirty="0">
              <a:solidFill>
                <a:schemeClr val="tx1"/>
              </a:solidFill>
              <a:latin typeface="Arial" panose="020B0604020202020204" pitchFamily="34" charset="0"/>
              <a:cs typeface="Arial" panose="020B0604020202020204" pitchFamily="34" charset="0"/>
            </a:endParaRPr>
          </a:p>
        </p:txBody>
      </p:sp>
      <p:pic>
        <p:nvPicPr>
          <p:cNvPr id="23" name="図 22">
            <a:extLst>
              <a:ext uri="{FF2B5EF4-FFF2-40B4-BE49-F238E27FC236}">
                <a16:creationId xmlns:a16="http://schemas.microsoft.com/office/drawing/2014/main" id="{1564C9E6-237B-4505-A14F-9C334C9F97A9}"/>
              </a:ext>
            </a:extLst>
          </p:cNvPr>
          <p:cNvPicPr>
            <a:picLocks noChangeAspect="1"/>
          </p:cNvPicPr>
          <p:nvPr/>
        </p:nvPicPr>
        <p:blipFill rotWithShape="1">
          <a:blip r:embed="rId4"/>
          <a:srcRect l="2318" t="6116" r="1537" b="4953"/>
          <a:stretch/>
        </p:blipFill>
        <p:spPr>
          <a:xfrm>
            <a:off x="1370551" y="7635145"/>
            <a:ext cx="3733801" cy="107351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04097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D3BB746D-B4D3-4AC1-AFF4-800FEB206F5F}"/>
              </a:ext>
            </a:extLst>
          </p:cNvPr>
          <p:cNvSpPr txBox="1"/>
          <p:nvPr/>
        </p:nvSpPr>
        <p:spPr>
          <a:xfrm>
            <a:off x="1748408" y="272872"/>
            <a:ext cx="2747392" cy="412292"/>
          </a:xfrm>
          <a:prstGeom prst="rect">
            <a:avLst/>
          </a:prstGeom>
        </p:spPr>
        <p:txBody>
          <a:bodyPr vert="horz" wrap="square" lIns="0" tIns="12065" rIns="0" bIns="0" rtlCol="0">
            <a:spAutoFit/>
          </a:bodyPr>
          <a:lstStyle/>
          <a:p>
            <a:pPr marL="12700">
              <a:lnSpc>
                <a:spcPct val="100000"/>
              </a:lnSpc>
              <a:spcBef>
                <a:spcPts val="95"/>
              </a:spcBef>
            </a:pPr>
            <a:r>
              <a:rPr lang="ja-JP" altLang="en-US" sz="2600" b="1" spc="-10" dirty="0">
                <a:solidFill>
                  <a:srgbClr val="FFFFFF"/>
                </a:solidFill>
                <a:latin typeface="Arial" panose="020B0604020202020204" pitchFamily="34" charset="0"/>
                <a:cs typeface="Arial" panose="020B0604020202020204" pitchFamily="34" charset="0"/>
              </a:rPr>
              <a:t>通知の確認方法</a:t>
            </a:r>
            <a:endParaRPr sz="2600" dirty="0">
              <a:latin typeface="Arial" panose="020B0604020202020204" pitchFamily="34" charset="0"/>
              <a:cs typeface="Arial" panose="020B0604020202020204" pitchFamily="34" charset="0"/>
            </a:endParaRPr>
          </a:p>
        </p:txBody>
      </p:sp>
      <p:sp>
        <p:nvSpPr>
          <p:cNvPr id="5" name="object 2">
            <a:extLst>
              <a:ext uri="{FF2B5EF4-FFF2-40B4-BE49-F238E27FC236}">
                <a16:creationId xmlns:a16="http://schemas.microsoft.com/office/drawing/2014/main" id="{F3B38C79-CB9F-49E8-B1F1-3DB069FB1B6E}"/>
              </a:ext>
            </a:extLst>
          </p:cNvPr>
          <p:cNvSpPr txBox="1">
            <a:spLocks noGrp="1"/>
          </p:cNvSpPr>
          <p:nvPr>
            <p:ph type="title"/>
          </p:nvPr>
        </p:nvSpPr>
        <p:spPr>
          <a:xfrm>
            <a:off x="337820" y="107441"/>
            <a:ext cx="1186180" cy="627736"/>
          </a:xfrm>
          <a:prstGeom prst="rect">
            <a:avLst/>
          </a:prstGeom>
        </p:spPr>
        <p:txBody>
          <a:bodyPr vert="horz" wrap="square" lIns="0" tIns="12065" rIns="0" bIns="0" rtlCol="0">
            <a:spAutoFit/>
          </a:bodyPr>
          <a:lstStyle/>
          <a:p>
            <a:pPr marL="12700">
              <a:lnSpc>
                <a:spcPct val="100000"/>
              </a:lnSpc>
              <a:spcBef>
                <a:spcPts val="95"/>
              </a:spcBef>
            </a:pPr>
            <a:r>
              <a:rPr lang="en-US" altLang="ja-JP" sz="4000" u="none" spc="-5" dirty="0">
                <a:solidFill>
                  <a:srgbClr val="FFFFFF"/>
                </a:solidFill>
                <a:latin typeface="Arial"/>
                <a:cs typeface="Arial"/>
              </a:rPr>
              <a:t>3</a:t>
            </a:r>
            <a:r>
              <a:rPr sz="4000" u="none" spc="-420" dirty="0">
                <a:solidFill>
                  <a:srgbClr val="FFFFFF"/>
                </a:solidFill>
                <a:latin typeface="Arial"/>
                <a:cs typeface="Arial"/>
              </a:rPr>
              <a:t> </a:t>
            </a:r>
            <a:r>
              <a:rPr sz="3200" u="none" spc="235" dirty="0">
                <a:solidFill>
                  <a:srgbClr val="FFFFFF"/>
                </a:solidFill>
                <a:latin typeface="Arial"/>
                <a:cs typeface="Arial"/>
              </a:rPr>
              <a:t>-</a:t>
            </a:r>
            <a:r>
              <a:rPr lang="en-US" altLang="ja-JP" sz="3200" u="none" spc="235" dirty="0">
                <a:solidFill>
                  <a:srgbClr val="FFFFFF"/>
                </a:solidFill>
                <a:latin typeface="Arial"/>
                <a:cs typeface="Arial"/>
              </a:rPr>
              <a:t>6</a:t>
            </a:r>
            <a:endParaRPr sz="3200" dirty="0">
              <a:latin typeface="Arial"/>
              <a:cs typeface="Arial"/>
            </a:endParaRPr>
          </a:p>
        </p:txBody>
      </p:sp>
      <p:grpSp>
        <p:nvGrpSpPr>
          <p:cNvPr id="17" name="グループ化 16">
            <a:extLst>
              <a:ext uri="{FF2B5EF4-FFF2-40B4-BE49-F238E27FC236}">
                <a16:creationId xmlns:a16="http://schemas.microsoft.com/office/drawing/2014/main" id="{58FC04CB-045A-4EB2-A9D6-D4020A46E424}"/>
              </a:ext>
            </a:extLst>
          </p:cNvPr>
          <p:cNvGrpSpPr/>
          <p:nvPr/>
        </p:nvGrpSpPr>
        <p:grpSpPr>
          <a:xfrm>
            <a:off x="369544" y="2667829"/>
            <a:ext cx="6118910" cy="4207360"/>
            <a:chOff x="337820" y="2259885"/>
            <a:chExt cx="6118910" cy="4207360"/>
          </a:xfrm>
        </p:grpSpPr>
        <p:sp>
          <p:nvSpPr>
            <p:cNvPr id="7" name="矢印: 右 6">
              <a:extLst>
                <a:ext uri="{FF2B5EF4-FFF2-40B4-BE49-F238E27FC236}">
                  <a16:creationId xmlns:a16="http://schemas.microsoft.com/office/drawing/2014/main" id="{D28733A8-7551-423F-B5FA-62FA1573E031}"/>
                </a:ext>
              </a:extLst>
            </p:cNvPr>
            <p:cNvSpPr/>
            <p:nvPr/>
          </p:nvSpPr>
          <p:spPr>
            <a:xfrm>
              <a:off x="3137821" y="4157419"/>
              <a:ext cx="383096" cy="412292"/>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4" name="グループ化 13">
              <a:extLst>
                <a:ext uri="{FF2B5EF4-FFF2-40B4-BE49-F238E27FC236}">
                  <a16:creationId xmlns:a16="http://schemas.microsoft.com/office/drawing/2014/main" id="{0234AB7D-762A-476B-BFEE-3ED6841979D0}"/>
                </a:ext>
              </a:extLst>
            </p:cNvPr>
            <p:cNvGrpSpPr/>
            <p:nvPr/>
          </p:nvGrpSpPr>
          <p:grpSpPr>
            <a:xfrm>
              <a:off x="337820" y="2259885"/>
              <a:ext cx="2591208" cy="4197147"/>
              <a:chOff x="228396" y="2233267"/>
              <a:chExt cx="2591208" cy="4197147"/>
            </a:xfrm>
          </p:grpSpPr>
          <p:pic>
            <p:nvPicPr>
              <p:cNvPr id="12" name="図 11">
                <a:extLst>
                  <a:ext uri="{FF2B5EF4-FFF2-40B4-BE49-F238E27FC236}">
                    <a16:creationId xmlns:a16="http://schemas.microsoft.com/office/drawing/2014/main" id="{BC9B35A8-711C-4884-8B07-0C0F90C6E64F}"/>
                  </a:ext>
                </a:extLst>
              </p:cNvPr>
              <p:cNvPicPr>
                <a:picLocks noChangeAspect="1"/>
              </p:cNvPicPr>
              <p:nvPr/>
            </p:nvPicPr>
            <p:blipFill rotWithShape="1">
              <a:blip r:embed="rId2"/>
              <a:srcRect t="9394"/>
              <a:stretch/>
            </p:blipFill>
            <p:spPr>
              <a:xfrm>
                <a:off x="228396" y="2233267"/>
                <a:ext cx="2591208" cy="4175938"/>
              </a:xfrm>
              <a:prstGeom prst="rect">
                <a:avLst/>
              </a:prstGeom>
              <a:ln>
                <a:noFill/>
              </a:ln>
              <a:effectLst>
                <a:outerShdw blurRad="63500" sx="102000" sy="102000" algn="ctr" rotWithShape="0">
                  <a:prstClr val="black">
                    <a:alpha val="40000"/>
                  </a:prstClr>
                </a:outerShdw>
              </a:effectLst>
            </p:spPr>
          </p:pic>
          <p:sp>
            <p:nvSpPr>
              <p:cNvPr id="8" name="正方形/長方形 7">
                <a:extLst>
                  <a:ext uri="{FF2B5EF4-FFF2-40B4-BE49-F238E27FC236}">
                    <a16:creationId xmlns:a16="http://schemas.microsoft.com/office/drawing/2014/main" id="{06780002-826B-472C-910A-3574D602E563}"/>
                  </a:ext>
                </a:extLst>
              </p:cNvPr>
              <p:cNvSpPr/>
              <p:nvPr/>
            </p:nvSpPr>
            <p:spPr>
              <a:xfrm>
                <a:off x="1905000" y="6099175"/>
                <a:ext cx="457200" cy="33123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7114A433-F92A-4CDF-9376-40FE06847717}"/>
                  </a:ext>
                </a:extLst>
              </p:cNvPr>
              <p:cNvSpPr/>
              <p:nvPr/>
            </p:nvSpPr>
            <p:spPr>
              <a:xfrm>
                <a:off x="1472184" y="5659579"/>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Arial" panose="020B0604020202020204" pitchFamily="34" charset="0"/>
                    <a:cs typeface="Arial" panose="020B0604020202020204" pitchFamily="34" charset="0"/>
                  </a:rPr>
                  <a:t>1</a:t>
                </a:r>
                <a:endParaRPr kumimoji="1" lang="ja-JP" altLang="en-US" b="1" dirty="0">
                  <a:solidFill>
                    <a:schemeClr val="tx1"/>
                  </a:solidFill>
                  <a:latin typeface="Arial" panose="020B0604020202020204" pitchFamily="34" charset="0"/>
                  <a:cs typeface="Arial" panose="020B0604020202020204" pitchFamily="34" charset="0"/>
                </a:endParaRPr>
              </a:p>
            </p:txBody>
          </p:sp>
        </p:grpSp>
        <p:grpSp>
          <p:nvGrpSpPr>
            <p:cNvPr id="15" name="グループ化 14">
              <a:extLst>
                <a:ext uri="{FF2B5EF4-FFF2-40B4-BE49-F238E27FC236}">
                  <a16:creationId xmlns:a16="http://schemas.microsoft.com/office/drawing/2014/main" id="{3F080F1E-D66C-48D0-9BD6-7E6563D57ECE}"/>
                </a:ext>
              </a:extLst>
            </p:cNvPr>
            <p:cNvGrpSpPr/>
            <p:nvPr/>
          </p:nvGrpSpPr>
          <p:grpSpPr>
            <a:xfrm>
              <a:off x="3329369" y="2259885"/>
              <a:ext cx="3127361" cy="4207360"/>
              <a:chOff x="3329369" y="2259885"/>
              <a:chExt cx="3127361" cy="4207360"/>
            </a:xfrm>
          </p:grpSpPr>
          <p:pic>
            <p:nvPicPr>
              <p:cNvPr id="13" name="図 12">
                <a:extLst>
                  <a:ext uri="{FF2B5EF4-FFF2-40B4-BE49-F238E27FC236}">
                    <a16:creationId xmlns:a16="http://schemas.microsoft.com/office/drawing/2014/main" id="{809E26DF-593C-4AD5-9558-DAB302E3CF3B}"/>
                  </a:ext>
                </a:extLst>
              </p:cNvPr>
              <p:cNvPicPr>
                <a:picLocks noChangeAspect="1"/>
              </p:cNvPicPr>
              <p:nvPr/>
            </p:nvPicPr>
            <p:blipFill rotWithShape="1">
              <a:blip r:embed="rId3"/>
              <a:srcRect t="3333" b="10227"/>
              <a:stretch/>
            </p:blipFill>
            <p:spPr>
              <a:xfrm>
                <a:off x="3720180" y="2259885"/>
                <a:ext cx="2736550" cy="4207360"/>
              </a:xfrm>
              <a:prstGeom prst="rect">
                <a:avLst/>
              </a:prstGeom>
              <a:ln>
                <a:noFill/>
              </a:ln>
              <a:effectLst>
                <a:outerShdw blurRad="63500" sx="102000" sy="102000" algn="ctr" rotWithShape="0">
                  <a:prstClr val="black">
                    <a:alpha val="40000"/>
                  </a:prstClr>
                </a:outerShdw>
              </a:effectLst>
            </p:spPr>
          </p:pic>
          <p:sp>
            <p:nvSpPr>
              <p:cNvPr id="9" name="正方形/長方形 8">
                <a:extLst>
                  <a:ext uri="{FF2B5EF4-FFF2-40B4-BE49-F238E27FC236}">
                    <a16:creationId xmlns:a16="http://schemas.microsoft.com/office/drawing/2014/main" id="{903835E7-82EC-4113-AF30-7AD822C0313C}"/>
                  </a:ext>
                </a:extLst>
              </p:cNvPr>
              <p:cNvSpPr/>
              <p:nvPr/>
            </p:nvSpPr>
            <p:spPr>
              <a:xfrm>
                <a:off x="3773207" y="2715084"/>
                <a:ext cx="2592896" cy="4572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ACA6113-196E-4320-B23D-CED03ED21B3B}"/>
                  </a:ext>
                </a:extLst>
              </p:cNvPr>
              <p:cNvSpPr/>
              <p:nvPr/>
            </p:nvSpPr>
            <p:spPr>
              <a:xfrm>
                <a:off x="3329369" y="2298825"/>
                <a:ext cx="457200" cy="41229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Arial" panose="020B0604020202020204" pitchFamily="34" charset="0"/>
                    <a:cs typeface="Arial" panose="020B0604020202020204" pitchFamily="34" charset="0"/>
                  </a:rPr>
                  <a:t>2</a:t>
                </a:r>
                <a:endParaRPr kumimoji="1" lang="en-US" altLang="ja-JP" b="1" dirty="0">
                  <a:solidFill>
                    <a:schemeClr val="tx1"/>
                  </a:solidFill>
                  <a:latin typeface="Arial" panose="020B0604020202020204" pitchFamily="34" charset="0"/>
                  <a:cs typeface="Arial" panose="020B0604020202020204" pitchFamily="34" charset="0"/>
                </a:endParaRPr>
              </a:p>
            </p:txBody>
          </p:sp>
        </p:grpSp>
      </p:grpSp>
      <p:sp>
        <p:nvSpPr>
          <p:cNvPr id="16" name="テキスト ボックス 15">
            <a:extLst>
              <a:ext uri="{FF2B5EF4-FFF2-40B4-BE49-F238E27FC236}">
                <a16:creationId xmlns:a16="http://schemas.microsoft.com/office/drawing/2014/main" id="{8EE01214-F838-49D4-BF03-425AD9D4ABF8}"/>
              </a:ext>
            </a:extLst>
          </p:cNvPr>
          <p:cNvSpPr txBox="1"/>
          <p:nvPr/>
        </p:nvSpPr>
        <p:spPr>
          <a:xfrm>
            <a:off x="337820" y="1329769"/>
            <a:ext cx="5300980" cy="923330"/>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1</a:t>
            </a:r>
            <a:r>
              <a:rPr lang="ja-JP" altLang="en-US" dirty="0">
                <a:latin typeface="Arial" panose="020B0604020202020204" pitchFamily="34" charset="0"/>
                <a:cs typeface="Arial" panose="020B0604020202020204" pitchFamily="34" charset="0"/>
              </a:rPr>
              <a:t>．　［通知］をクリックします。</a:t>
            </a:r>
            <a:endParaRPr lang="en-US" altLang="ja-JP" dirty="0">
              <a:latin typeface="Arial" panose="020B0604020202020204" pitchFamily="34" charset="0"/>
              <a:cs typeface="Arial" panose="020B0604020202020204" pitchFamily="34" charset="0"/>
            </a:endParaRPr>
          </a:p>
          <a:p>
            <a:endParaRPr lang="en-US" altLang="ja-JP" dirty="0">
              <a:latin typeface="Arial" panose="020B0604020202020204" pitchFamily="34" charset="0"/>
              <a:cs typeface="Arial" panose="020B0604020202020204" pitchFamily="34" charset="0"/>
            </a:endParaRPr>
          </a:p>
          <a:p>
            <a:r>
              <a:rPr lang="en-US" altLang="ja-JP"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　未確認通知タブから通知内容を確認します。</a:t>
            </a:r>
            <a:endParaRPr lang="en-US" altLang="ja-JP"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6F9CC6DA-2AEA-4DAB-8BF2-48BAB3FD383A}"/>
              </a:ext>
            </a:extLst>
          </p:cNvPr>
          <p:cNvSpPr txBox="1"/>
          <p:nvPr/>
        </p:nvSpPr>
        <p:spPr>
          <a:xfrm>
            <a:off x="369544" y="7120365"/>
            <a:ext cx="5300980" cy="369332"/>
          </a:xfrm>
          <a:prstGeom prst="rect">
            <a:avLst/>
          </a:prstGeom>
          <a:noFill/>
        </p:spPr>
        <p:txBody>
          <a:bodyPr wrap="square">
            <a:spAutoFit/>
          </a:bodyPr>
          <a:lstStyle/>
          <a:p>
            <a:r>
              <a:rPr lang="ja-JP" altLang="en-US" dirty="0">
                <a:latin typeface="Arial" panose="020B0604020202020204" pitchFamily="34" charset="0"/>
                <a:cs typeface="Arial" panose="020B0604020202020204" pitchFamily="34" charset="0"/>
              </a:rPr>
              <a:t>通知内容をスライドし、削除することもできます。</a:t>
            </a:r>
            <a:endParaRPr lang="en-US" altLang="ja-JP" dirty="0">
              <a:latin typeface="Arial" panose="020B0604020202020204" pitchFamily="34" charset="0"/>
              <a:cs typeface="Arial" panose="020B0604020202020204" pitchFamily="34" charset="0"/>
            </a:endParaRPr>
          </a:p>
        </p:txBody>
      </p:sp>
      <p:grpSp>
        <p:nvGrpSpPr>
          <p:cNvPr id="22" name="グループ化 21">
            <a:extLst>
              <a:ext uri="{FF2B5EF4-FFF2-40B4-BE49-F238E27FC236}">
                <a16:creationId xmlns:a16="http://schemas.microsoft.com/office/drawing/2014/main" id="{6645E447-CBDC-4413-8586-48371BB9A78E}"/>
              </a:ext>
            </a:extLst>
          </p:cNvPr>
          <p:cNvGrpSpPr/>
          <p:nvPr/>
        </p:nvGrpSpPr>
        <p:grpSpPr>
          <a:xfrm>
            <a:off x="1501151" y="7627935"/>
            <a:ext cx="3855697" cy="1726624"/>
            <a:chOff x="1533144" y="7912854"/>
            <a:chExt cx="3855697" cy="1726624"/>
          </a:xfrm>
        </p:grpSpPr>
        <p:pic>
          <p:nvPicPr>
            <p:cNvPr id="18" name="図 17">
              <a:extLst>
                <a:ext uri="{FF2B5EF4-FFF2-40B4-BE49-F238E27FC236}">
                  <a16:creationId xmlns:a16="http://schemas.microsoft.com/office/drawing/2014/main" id="{1F928B60-A264-464C-B3A3-C1FB6E97B28E}"/>
                </a:ext>
              </a:extLst>
            </p:cNvPr>
            <p:cNvPicPr>
              <a:picLocks noChangeAspect="1"/>
            </p:cNvPicPr>
            <p:nvPr/>
          </p:nvPicPr>
          <p:blipFill rotWithShape="1">
            <a:blip r:embed="rId4"/>
            <a:srcRect t="3334" b="71490"/>
            <a:stretch/>
          </p:blipFill>
          <p:spPr>
            <a:xfrm>
              <a:off x="1533144" y="7912854"/>
              <a:ext cx="3855697" cy="1726624"/>
            </a:xfrm>
            <a:prstGeom prst="rect">
              <a:avLst/>
            </a:prstGeom>
            <a:ln>
              <a:noFill/>
            </a:ln>
            <a:effectLst>
              <a:outerShdw blurRad="63500" sx="102000" sy="102000" algn="ctr" rotWithShape="0">
                <a:prstClr val="black">
                  <a:alpha val="40000"/>
                </a:prstClr>
              </a:outerShdw>
            </a:effectLst>
          </p:spPr>
        </p:pic>
        <p:sp>
          <p:nvSpPr>
            <p:cNvPr id="21" name="正方形/長方形 20">
              <a:extLst>
                <a:ext uri="{FF2B5EF4-FFF2-40B4-BE49-F238E27FC236}">
                  <a16:creationId xmlns:a16="http://schemas.microsoft.com/office/drawing/2014/main" id="{91FB4316-E863-4CFB-A840-8043BDB03C94}"/>
                </a:ext>
              </a:extLst>
            </p:cNvPr>
            <p:cNvSpPr/>
            <p:nvPr/>
          </p:nvSpPr>
          <p:spPr>
            <a:xfrm>
              <a:off x="4572526" y="8537575"/>
              <a:ext cx="752330" cy="76522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34105119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45917" y="9463556"/>
            <a:ext cx="1227455" cy="199390"/>
          </a:xfrm>
          <a:prstGeom prst="rect">
            <a:avLst/>
          </a:prstGeom>
        </p:spPr>
        <p:txBody>
          <a:bodyPr vert="horz" wrap="square" lIns="0" tIns="0" rIns="0" bIns="0" rtlCol="0">
            <a:spAutoFit/>
          </a:bodyPr>
          <a:lstStyle/>
          <a:p>
            <a:pPr>
              <a:lnSpc>
                <a:spcPts val="1550"/>
              </a:lnSpc>
            </a:pPr>
            <a:r>
              <a:rPr sz="1400" dirty="0">
                <a:latin typeface="Microsoft Sans Serif"/>
                <a:cs typeface="Microsoft Sans Serif"/>
              </a:rPr>
              <a:t>©jinjer</a:t>
            </a:r>
            <a:r>
              <a:rPr sz="1400" spc="-55" dirty="0">
                <a:latin typeface="Microsoft Sans Serif"/>
                <a:cs typeface="Microsoft Sans Serif"/>
              </a:rPr>
              <a:t> </a:t>
            </a:r>
            <a:r>
              <a:rPr sz="1400" dirty="0">
                <a:latin typeface="Microsoft Sans Serif"/>
                <a:cs typeface="Microsoft Sans Serif"/>
              </a:rPr>
              <a:t>Co.,</a:t>
            </a:r>
            <a:r>
              <a:rPr sz="1400" spc="-45" dirty="0">
                <a:latin typeface="Microsoft Sans Serif"/>
                <a:cs typeface="Microsoft Sans Serif"/>
              </a:rPr>
              <a:t> </a:t>
            </a:r>
            <a:r>
              <a:rPr sz="1400" dirty="0">
                <a:latin typeface="Microsoft Sans Serif"/>
                <a:cs typeface="Microsoft Sans Serif"/>
              </a:rPr>
              <a:t>Ltd.</a:t>
            </a:r>
            <a:endParaRPr sz="1400">
              <a:latin typeface="Microsoft Sans Serif"/>
              <a:cs typeface="Microsoft Sans Serif"/>
            </a:endParaRPr>
          </a:p>
        </p:txBody>
      </p:sp>
      <p:grpSp>
        <p:nvGrpSpPr>
          <p:cNvPr id="3" name="object 3"/>
          <p:cNvGrpSpPr/>
          <p:nvPr/>
        </p:nvGrpSpPr>
        <p:grpSpPr>
          <a:xfrm>
            <a:off x="0" y="0"/>
            <a:ext cx="6858000" cy="9907905"/>
            <a:chOff x="0" y="0"/>
            <a:chExt cx="6858000" cy="9907905"/>
          </a:xfrm>
        </p:grpSpPr>
        <p:pic>
          <p:nvPicPr>
            <p:cNvPr id="4" name="object 4"/>
            <p:cNvPicPr/>
            <p:nvPr/>
          </p:nvPicPr>
          <p:blipFill>
            <a:blip r:embed="rId2" cstate="print"/>
            <a:stretch>
              <a:fillRect/>
            </a:stretch>
          </p:blipFill>
          <p:spPr>
            <a:xfrm>
              <a:off x="3191864" y="4719040"/>
              <a:ext cx="464809" cy="560451"/>
            </a:xfrm>
            <a:prstGeom prst="rect">
              <a:avLst/>
            </a:prstGeom>
          </p:spPr>
        </p:pic>
        <p:pic>
          <p:nvPicPr>
            <p:cNvPr id="5" name="object 5"/>
            <p:cNvPicPr/>
            <p:nvPr/>
          </p:nvPicPr>
          <p:blipFill>
            <a:blip r:embed="rId3" cstate="print"/>
            <a:stretch>
              <a:fillRect/>
            </a:stretch>
          </p:blipFill>
          <p:spPr>
            <a:xfrm>
              <a:off x="0" y="0"/>
              <a:ext cx="6858000" cy="9907521"/>
            </a:xfrm>
            <a:prstGeom prst="rect">
              <a:avLst/>
            </a:prstGeom>
          </p:spPr>
        </p:pic>
        <p:pic>
          <p:nvPicPr>
            <p:cNvPr id="6" name="object 6"/>
            <p:cNvPicPr/>
            <p:nvPr/>
          </p:nvPicPr>
          <p:blipFill>
            <a:blip r:embed="rId4" cstate="print"/>
            <a:stretch>
              <a:fillRect/>
            </a:stretch>
          </p:blipFill>
          <p:spPr>
            <a:xfrm>
              <a:off x="2587751" y="3991355"/>
              <a:ext cx="1673352" cy="754379"/>
            </a:xfrm>
            <a:prstGeom prst="rect">
              <a:avLst/>
            </a:prstGeom>
          </p:spPr>
        </p:pic>
      </p:grpSp>
      <p:sp>
        <p:nvSpPr>
          <p:cNvPr id="7" name="object 7"/>
          <p:cNvSpPr txBox="1"/>
          <p:nvPr/>
        </p:nvSpPr>
        <p:spPr>
          <a:xfrm>
            <a:off x="1253744" y="3192602"/>
            <a:ext cx="4364990" cy="333375"/>
          </a:xfrm>
          <a:prstGeom prst="rect">
            <a:avLst/>
          </a:prstGeom>
        </p:spPr>
        <p:txBody>
          <a:bodyPr vert="horz" wrap="square" lIns="0" tIns="14604" rIns="0" bIns="0" rtlCol="0">
            <a:spAutoFit/>
          </a:bodyPr>
          <a:lstStyle/>
          <a:p>
            <a:pPr marL="12700">
              <a:lnSpc>
                <a:spcPct val="100000"/>
              </a:lnSpc>
              <a:spcBef>
                <a:spcPts val="114"/>
              </a:spcBef>
            </a:pPr>
            <a:r>
              <a:rPr sz="2000" b="1" spc="15" dirty="0">
                <a:latin typeface="Yu Gothic"/>
                <a:cs typeface="Yu Gothic"/>
              </a:rPr>
              <a:t>バックオフィス</a:t>
            </a:r>
            <a:r>
              <a:rPr sz="2000" b="1" spc="-25" dirty="0">
                <a:latin typeface="Yu Gothic"/>
                <a:cs typeface="Yu Gothic"/>
              </a:rPr>
              <a:t>向</a:t>
            </a:r>
            <a:r>
              <a:rPr sz="2000" b="1" spc="15" dirty="0">
                <a:latin typeface="Yu Gothic"/>
                <a:cs typeface="Yu Gothic"/>
              </a:rPr>
              <a:t>けク</a:t>
            </a:r>
            <a:r>
              <a:rPr sz="2000" b="1" spc="-25" dirty="0">
                <a:latin typeface="Yu Gothic"/>
                <a:cs typeface="Yu Gothic"/>
              </a:rPr>
              <a:t>ラ</a:t>
            </a:r>
            <a:r>
              <a:rPr sz="2000" b="1" spc="15" dirty="0">
                <a:latin typeface="Yu Gothic"/>
                <a:cs typeface="Yu Gothic"/>
              </a:rPr>
              <a:t>ウ</a:t>
            </a:r>
            <a:r>
              <a:rPr sz="2000" b="1" spc="-25" dirty="0">
                <a:latin typeface="Yu Gothic"/>
                <a:cs typeface="Yu Gothic"/>
              </a:rPr>
              <a:t>ド</a:t>
            </a:r>
            <a:r>
              <a:rPr sz="2000" b="1" spc="15" dirty="0">
                <a:latin typeface="Yu Gothic"/>
                <a:cs typeface="Yu Gothic"/>
              </a:rPr>
              <a:t>サ</a:t>
            </a:r>
            <a:r>
              <a:rPr sz="2000" b="1" spc="-25" dirty="0">
                <a:latin typeface="Yu Gothic"/>
                <a:cs typeface="Yu Gothic"/>
              </a:rPr>
              <a:t>ー</a:t>
            </a:r>
            <a:r>
              <a:rPr sz="2000" b="1" spc="15" dirty="0">
                <a:latin typeface="Yu Gothic"/>
                <a:cs typeface="Yu Gothic"/>
              </a:rPr>
              <a:t>ビス</a:t>
            </a:r>
            <a:endParaRPr sz="2000">
              <a:latin typeface="Yu Gothic"/>
              <a:cs typeface="Yu Gothic"/>
            </a:endParaRPr>
          </a:p>
        </p:txBody>
      </p:sp>
      <p:sp>
        <p:nvSpPr>
          <p:cNvPr id="8" name="object 8"/>
          <p:cNvSpPr txBox="1"/>
          <p:nvPr/>
        </p:nvSpPr>
        <p:spPr>
          <a:xfrm>
            <a:off x="994359" y="4968499"/>
            <a:ext cx="4872990" cy="948690"/>
          </a:xfrm>
          <a:prstGeom prst="rect">
            <a:avLst/>
          </a:prstGeom>
        </p:spPr>
        <p:txBody>
          <a:bodyPr vert="horz" wrap="square" lIns="0" tIns="168275" rIns="0" bIns="0" rtlCol="0">
            <a:spAutoFit/>
          </a:bodyPr>
          <a:lstStyle/>
          <a:p>
            <a:pPr algn="ctr">
              <a:lnSpc>
                <a:spcPct val="100000"/>
              </a:lnSpc>
              <a:spcBef>
                <a:spcPts val="1325"/>
              </a:spcBef>
            </a:pPr>
            <a:r>
              <a:rPr sz="2000" b="1" spc="15" dirty="0">
                <a:latin typeface="Yu Gothic"/>
                <a:cs typeface="Yu Gothic"/>
              </a:rPr>
              <a:t>バックオフィス</a:t>
            </a:r>
            <a:r>
              <a:rPr sz="2000" b="1" spc="-20" dirty="0">
                <a:latin typeface="Yu Gothic"/>
                <a:cs typeface="Yu Gothic"/>
              </a:rPr>
              <a:t>業</a:t>
            </a:r>
            <a:r>
              <a:rPr sz="2000" b="1" spc="15" dirty="0">
                <a:latin typeface="Yu Gothic"/>
                <a:cs typeface="Yu Gothic"/>
              </a:rPr>
              <a:t>務を</a:t>
            </a:r>
            <a:r>
              <a:rPr sz="2000" b="1" spc="-20" dirty="0">
                <a:latin typeface="Yu Gothic"/>
                <a:cs typeface="Yu Gothic"/>
              </a:rPr>
              <a:t>ラ</a:t>
            </a:r>
            <a:r>
              <a:rPr sz="2000" b="1" spc="15" dirty="0">
                <a:latin typeface="Yu Gothic"/>
                <a:cs typeface="Yu Gothic"/>
              </a:rPr>
              <a:t>ク</a:t>
            </a:r>
            <a:r>
              <a:rPr sz="2000" b="1" spc="-20" dirty="0">
                <a:latin typeface="Yu Gothic"/>
                <a:cs typeface="Yu Gothic"/>
              </a:rPr>
              <a:t>に</a:t>
            </a:r>
            <a:r>
              <a:rPr sz="2000" b="1" spc="15" dirty="0">
                <a:latin typeface="Yu Gothic"/>
                <a:cs typeface="Yu Gothic"/>
              </a:rPr>
              <a:t>、</a:t>
            </a:r>
            <a:r>
              <a:rPr sz="2000" b="1" spc="-20" dirty="0">
                <a:latin typeface="Yu Gothic"/>
                <a:cs typeface="Yu Gothic"/>
              </a:rPr>
              <a:t>シ</a:t>
            </a:r>
            <a:r>
              <a:rPr sz="2000" b="1" spc="15" dirty="0">
                <a:latin typeface="Yu Gothic"/>
                <a:cs typeface="Yu Gothic"/>
              </a:rPr>
              <a:t>ン</a:t>
            </a:r>
            <a:r>
              <a:rPr sz="2000" b="1" spc="-20" dirty="0">
                <a:latin typeface="Yu Gothic"/>
                <a:cs typeface="Yu Gothic"/>
              </a:rPr>
              <a:t>プ</a:t>
            </a:r>
            <a:r>
              <a:rPr sz="2000" b="1" spc="15" dirty="0">
                <a:latin typeface="Yu Gothic"/>
                <a:cs typeface="Yu Gothic"/>
              </a:rPr>
              <a:t>ルに</a:t>
            </a:r>
            <a:endParaRPr sz="2000">
              <a:latin typeface="Yu Gothic"/>
              <a:cs typeface="Yu Gothic"/>
            </a:endParaRPr>
          </a:p>
          <a:p>
            <a:pPr algn="ctr">
              <a:lnSpc>
                <a:spcPct val="100000"/>
              </a:lnSpc>
              <a:spcBef>
                <a:spcPts val="1240"/>
              </a:spcBef>
            </a:pPr>
            <a:r>
              <a:rPr sz="2000" b="1" dirty="0">
                <a:latin typeface="Yu Gothic"/>
                <a:cs typeface="Yu Gothic"/>
              </a:rPr>
              <a:t>jinjer</a:t>
            </a:r>
            <a:r>
              <a:rPr sz="2000" b="1" spc="15" dirty="0">
                <a:latin typeface="Yu Gothic"/>
                <a:cs typeface="Yu Gothic"/>
              </a:rPr>
              <a:t>株式会社</a:t>
            </a:r>
            <a:endParaRPr sz="2000">
              <a:latin typeface="Yu Gothic"/>
              <a:cs typeface="Yu Gothic"/>
            </a:endParaRPr>
          </a:p>
        </p:txBody>
      </p:sp>
      <p:sp>
        <p:nvSpPr>
          <p:cNvPr id="9" name="object 9"/>
          <p:cNvSpPr txBox="1"/>
          <p:nvPr/>
        </p:nvSpPr>
        <p:spPr>
          <a:xfrm>
            <a:off x="2736342" y="9615931"/>
            <a:ext cx="1386840"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Yu Gothic"/>
                <a:cs typeface="Yu Gothic"/>
              </a:rPr>
              <a:t>©</a:t>
            </a:r>
            <a:r>
              <a:rPr sz="1400" spc="-20" dirty="0">
                <a:latin typeface="Yu Gothic"/>
                <a:cs typeface="Yu Gothic"/>
              </a:rPr>
              <a:t> </a:t>
            </a:r>
            <a:r>
              <a:rPr sz="1400" spc="-10" dirty="0">
                <a:latin typeface="Yu Gothic"/>
                <a:cs typeface="Yu Gothic"/>
              </a:rPr>
              <a:t>jinjer</a:t>
            </a:r>
            <a:r>
              <a:rPr sz="1400" spc="10" dirty="0">
                <a:latin typeface="Yu Gothic"/>
                <a:cs typeface="Yu Gothic"/>
              </a:rPr>
              <a:t> </a:t>
            </a:r>
            <a:r>
              <a:rPr sz="1400" dirty="0">
                <a:latin typeface="Yu Gothic"/>
                <a:cs typeface="Yu Gothic"/>
              </a:rPr>
              <a:t>Co.,</a:t>
            </a:r>
            <a:r>
              <a:rPr sz="1400" spc="-55" dirty="0">
                <a:latin typeface="Yu Gothic"/>
                <a:cs typeface="Yu Gothic"/>
              </a:rPr>
              <a:t> </a:t>
            </a:r>
            <a:r>
              <a:rPr sz="1400" dirty="0">
                <a:latin typeface="Yu Gothic"/>
                <a:cs typeface="Yu Gothic"/>
              </a:rPr>
              <a:t>Ltd.</a:t>
            </a:r>
            <a:endParaRPr sz="1400">
              <a:latin typeface="Yu Gothic"/>
              <a:cs typeface="Yu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7820" y="107441"/>
            <a:ext cx="788035"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FFFF"/>
                </a:solidFill>
                <a:latin typeface="Arial"/>
                <a:cs typeface="Arial"/>
              </a:rPr>
              <a:t>1</a:t>
            </a:r>
            <a:r>
              <a:rPr sz="4000" b="1" spc="-420" dirty="0">
                <a:solidFill>
                  <a:srgbClr val="FFFFFF"/>
                </a:solidFill>
                <a:latin typeface="Arial"/>
                <a:cs typeface="Arial"/>
              </a:rPr>
              <a:t> </a:t>
            </a:r>
            <a:r>
              <a:rPr sz="3200" b="1" spc="235" dirty="0">
                <a:solidFill>
                  <a:srgbClr val="FFFFFF"/>
                </a:solidFill>
                <a:latin typeface="Arial"/>
                <a:cs typeface="Arial"/>
              </a:rPr>
              <a:t>-</a:t>
            </a:r>
            <a:r>
              <a:rPr sz="3200" b="1" dirty="0">
                <a:solidFill>
                  <a:srgbClr val="FFFFFF"/>
                </a:solidFill>
                <a:latin typeface="Arial"/>
                <a:cs typeface="Arial"/>
              </a:rPr>
              <a:t>1</a:t>
            </a:r>
            <a:endParaRPr sz="3200" dirty="0">
              <a:latin typeface="Arial"/>
              <a:cs typeface="Arial"/>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©jinjer</a:t>
            </a:r>
            <a:r>
              <a:rPr spc="-75" dirty="0"/>
              <a:t> </a:t>
            </a:r>
            <a:r>
              <a:rPr dirty="0"/>
              <a:t>Co.,</a:t>
            </a:r>
            <a:r>
              <a:rPr spc="-65" dirty="0"/>
              <a:t> </a:t>
            </a:r>
            <a:r>
              <a:rPr dirty="0"/>
              <a:t>Ltd.</a:t>
            </a:r>
          </a:p>
        </p:txBody>
      </p:sp>
      <p:sp>
        <p:nvSpPr>
          <p:cNvPr id="12" name="object 12"/>
          <p:cNvSpPr txBox="1"/>
          <p:nvPr/>
        </p:nvSpPr>
        <p:spPr>
          <a:xfrm>
            <a:off x="6482841" y="9673201"/>
            <a:ext cx="160655" cy="194310"/>
          </a:xfrm>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z="1150" spc="20" dirty="0">
                <a:solidFill>
                  <a:srgbClr val="7E7E7E"/>
                </a:solidFill>
                <a:latin typeface="Microsoft Sans Serif"/>
                <a:cs typeface="Microsoft Sans Serif"/>
              </a:rPr>
              <a:t>5</a:t>
            </a:fld>
            <a:endParaRPr sz="1150">
              <a:latin typeface="Microsoft Sans Serif"/>
              <a:cs typeface="Microsoft Sans Serif"/>
            </a:endParaRPr>
          </a:p>
        </p:txBody>
      </p:sp>
      <p:sp>
        <p:nvSpPr>
          <p:cNvPr id="3" name="object 3"/>
          <p:cNvSpPr txBox="1">
            <a:spLocks noGrp="1"/>
          </p:cNvSpPr>
          <p:nvPr>
            <p:ph type="title"/>
          </p:nvPr>
        </p:nvSpPr>
        <p:spPr>
          <a:xfrm>
            <a:off x="1748408" y="272872"/>
            <a:ext cx="3801492" cy="412292"/>
          </a:xfrm>
          <a:prstGeom prst="rect">
            <a:avLst/>
          </a:prstGeom>
        </p:spPr>
        <p:txBody>
          <a:bodyPr vert="horz" wrap="square" lIns="0" tIns="12065" rIns="0" bIns="0" rtlCol="0">
            <a:spAutoFit/>
          </a:bodyPr>
          <a:lstStyle/>
          <a:p>
            <a:pPr marL="12700">
              <a:lnSpc>
                <a:spcPct val="100000"/>
              </a:lnSpc>
              <a:spcBef>
                <a:spcPts val="95"/>
              </a:spcBef>
            </a:pPr>
            <a:r>
              <a:rPr u="none" spc="20" dirty="0">
                <a:solidFill>
                  <a:srgbClr val="FFFFFF"/>
                </a:solidFill>
                <a:latin typeface="Arial" panose="020B0604020202020204" pitchFamily="34" charset="0"/>
                <a:cs typeface="Arial" panose="020B0604020202020204" pitchFamily="34" charset="0"/>
              </a:rPr>
              <a:t>ジン</a:t>
            </a:r>
            <a:r>
              <a:rPr u="none" spc="-10" dirty="0">
                <a:solidFill>
                  <a:srgbClr val="FFFFFF"/>
                </a:solidFill>
                <a:latin typeface="Arial" panose="020B0604020202020204" pitchFamily="34" charset="0"/>
                <a:cs typeface="Arial" panose="020B0604020202020204" pitchFamily="34" charset="0"/>
              </a:rPr>
              <a:t>ジ</a:t>
            </a:r>
            <a:r>
              <a:rPr u="none" spc="20" dirty="0">
                <a:solidFill>
                  <a:srgbClr val="FFFFFF"/>
                </a:solidFill>
                <a:latin typeface="Arial" panose="020B0604020202020204" pitchFamily="34" charset="0"/>
                <a:cs typeface="Arial" panose="020B0604020202020204" pitchFamily="34" charset="0"/>
              </a:rPr>
              <a:t>ャ</a:t>
            </a:r>
            <a:r>
              <a:rPr u="none" spc="-10" dirty="0">
                <a:solidFill>
                  <a:srgbClr val="FFFFFF"/>
                </a:solidFill>
                <a:latin typeface="Arial" panose="020B0604020202020204" pitchFamily="34" charset="0"/>
                <a:cs typeface="Arial" panose="020B0604020202020204" pitchFamily="34" charset="0"/>
              </a:rPr>
              <a:t>ー</a:t>
            </a:r>
            <a:r>
              <a:rPr u="none" spc="20" dirty="0">
                <a:solidFill>
                  <a:srgbClr val="FFFFFF"/>
                </a:solidFill>
                <a:latin typeface="Arial" panose="020B0604020202020204" pitchFamily="34" charset="0"/>
                <a:cs typeface="Arial" panose="020B0604020202020204" pitchFamily="34" charset="0"/>
              </a:rPr>
              <a:t>の推</a:t>
            </a:r>
            <a:r>
              <a:rPr u="none" spc="-10" dirty="0">
                <a:solidFill>
                  <a:srgbClr val="FFFFFF"/>
                </a:solidFill>
                <a:latin typeface="Arial" panose="020B0604020202020204" pitchFamily="34" charset="0"/>
                <a:cs typeface="Arial" panose="020B0604020202020204" pitchFamily="34" charset="0"/>
              </a:rPr>
              <a:t>奨</a:t>
            </a:r>
            <a:r>
              <a:rPr u="none" spc="20" dirty="0">
                <a:solidFill>
                  <a:srgbClr val="FFFFFF"/>
                </a:solidFill>
                <a:latin typeface="Arial" panose="020B0604020202020204" pitchFamily="34" charset="0"/>
                <a:cs typeface="Arial" panose="020B0604020202020204" pitchFamily="34" charset="0"/>
              </a:rPr>
              <a:t>環</a:t>
            </a:r>
            <a:r>
              <a:rPr u="none" spc="-10" dirty="0">
                <a:solidFill>
                  <a:srgbClr val="FFFFFF"/>
                </a:solidFill>
                <a:latin typeface="Arial" panose="020B0604020202020204" pitchFamily="34" charset="0"/>
                <a:cs typeface="Arial" panose="020B0604020202020204" pitchFamily="34" charset="0"/>
              </a:rPr>
              <a:t>境</a:t>
            </a:r>
          </a:p>
        </p:txBody>
      </p:sp>
      <p:sp>
        <p:nvSpPr>
          <p:cNvPr id="4" name="object 4"/>
          <p:cNvSpPr txBox="1"/>
          <p:nvPr/>
        </p:nvSpPr>
        <p:spPr>
          <a:xfrm>
            <a:off x="444195" y="4516577"/>
            <a:ext cx="5893435" cy="1672253"/>
          </a:xfrm>
          <a:prstGeom prst="rect">
            <a:avLst/>
          </a:prstGeom>
        </p:spPr>
        <p:txBody>
          <a:bodyPr vert="horz" wrap="square" lIns="0" tIns="11430" rIns="0" bIns="0" rtlCol="0">
            <a:spAutoFit/>
          </a:bodyPr>
          <a:lstStyle/>
          <a:p>
            <a:pPr marL="12700">
              <a:lnSpc>
                <a:spcPct val="100000"/>
              </a:lnSpc>
              <a:spcBef>
                <a:spcPts val="90"/>
              </a:spcBef>
            </a:pPr>
            <a:r>
              <a:rPr sz="1200" b="1" spc="20" dirty="0">
                <a:solidFill>
                  <a:srgbClr val="3E3E3E"/>
                </a:solidFill>
                <a:latin typeface="Arial" panose="020B0604020202020204" pitchFamily="34" charset="0"/>
                <a:cs typeface="Arial" panose="020B0604020202020204" pitchFamily="34" charset="0"/>
              </a:rPr>
              <a:t>デ</a:t>
            </a:r>
            <a:r>
              <a:rPr sz="1200" b="1" spc="-10" dirty="0">
                <a:solidFill>
                  <a:srgbClr val="3E3E3E"/>
                </a:solidFill>
                <a:latin typeface="Arial" panose="020B0604020202020204" pitchFamily="34" charset="0"/>
                <a:cs typeface="Arial" panose="020B0604020202020204" pitchFamily="34" charset="0"/>
              </a:rPr>
              <a:t>ィ</a:t>
            </a:r>
            <a:r>
              <a:rPr sz="1200" b="1" spc="-15" dirty="0">
                <a:solidFill>
                  <a:srgbClr val="3E3E3E"/>
                </a:solidFill>
                <a:latin typeface="Arial" panose="020B0604020202020204" pitchFamily="34" charset="0"/>
                <a:cs typeface="Arial" panose="020B0604020202020204" pitchFamily="34" charset="0"/>
              </a:rPr>
              <a:t>ス</a:t>
            </a:r>
            <a:r>
              <a:rPr sz="1200" b="1" spc="20" dirty="0">
                <a:solidFill>
                  <a:srgbClr val="3E3E3E"/>
                </a:solidFill>
                <a:latin typeface="Arial" panose="020B0604020202020204" pitchFamily="34" charset="0"/>
                <a:cs typeface="Arial" panose="020B0604020202020204" pitchFamily="34" charset="0"/>
              </a:rPr>
              <a:t>プ</a:t>
            </a:r>
            <a:r>
              <a:rPr sz="1200" b="1" spc="-10" dirty="0">
                <a:solidFill>
                  <a:srgbClr val="3E3E3E"/>
                </a:solidFill>
                <a:latin typeface="Arial" panose="020B0604020202020204" pitchFamily="34" charset="0"/>
                <a:cs typeface="Arial" panose="020B0604020202020204" pitchFamily="34" charset="0"/>
              </a:rPr>
              <a:t>レ</a:t>
            </a:r>
            <a:r>
              <a:rPr sz="1200" b="1" spc="-15" dirty="0">
                <a:solidFill>
                  <a:srgbClr val="3E3E3E"/>
                </a:solidFill>
                <a:latin typeface="Arial" panose="020B0604020202020204" pitchFamily="34" charset="0"/>
                <a:cs typeface="Arial" panose="020B0604020202020204" pitchFamily="34" charset="0"/>
              </a:rPr>
              <a:t>イ</a:t>
            </a:r>
            <a:r>
              <a:rPr sz="1200" b="1" spc="20" dirty="0">
                <a:solidFill>
                  <a:srgbClr val="3E3E3E"/>
                </a:solidFill>
                <a:latin typeface="Arial" panose="020B0604020202020204" pitchFamily="34" charset="0"/>
                <a:cs typeface="Arial" panose="020B0604020202020204" pitchFamily="34" charset="0"/>
              </a:rPr>
              <a:t>表</a:t>
            </a:r>
            <a:r>
              <a:rPr sz="1200" b="1" spc="-10" dirty="0">
                <a:solidFill>
                  <a:srgbClr val="3E3E3E"/>
                </a:solidFill>
                <a:latin typeface="Arial" panose="020B0604020202020204" pitchFamily="34" charset="0"/>
                <a:cs typeface="Arial" panose="020B0604020202020204" pitchFamily="34" charset="0"/>
              </a:rPr>
              <a:t>示</a:t>
            </a:r>
            <a:r>
              <a:rPr sz="1200" b="1" spc="-15" dirty="0">
                <a:solidFill>
                  <a:srgbClr val="3E3E3E"/>
                </a:solidFill>
                <a:latin typeface="Arial" panose="020B0604020202020204" pitchFamily="34" charset="0"/>
                <a:cs typeface="Arial" panose="020B0604020202020204" pitchFamily="34" charset="0"/>
              </a:rPr>
              <a:t>に</a:t>
            </a:r>
            <a:r>
              <a:rPr sz="1200" b="1" spc="20" dirty="0">
                <a:solidFill>
                  <a:srgbClr val="3E3E3E"/>
                </a:solidFill>
                <a:latin typeface="Arial" panose="020B0604020202020204" pitchFamily="34" charset="0"/>
                <a:cs typeface="Arial" panose="020B0604020202020204" pitchFamily="34" charset="0"/>
              </a:rPr>
              <a:t>つ</a:t>
            </a:r>
            <a:r>
              <a:rPr sz="1200" b="1" spc="-10" dirty="0">
                <a:solidFill>
                  <a:srgbClr val="3E3E3E"/>
                </a:solidFill>
                <a:latin typeface="Arial" panose="020B0604020202020204" pitchFamily="34" charset="0"/>
                <a:cs typeface="Arial" panose="020B0604020202020204" pitchFamily="34" charset="0"/>
              </a:rPr>
              <a:t>いて</a:t>
            </a:r>
            <a:endParaRPr sz="1200" dirty="0">
              <a:latin typeface="Arial" panose="020B0604020202020204" pitchFamily="34" charset="0"/>
              <a:cs typeface="Arial" panose="020B0604020202020204" pitchFamily="34" charset="0"/>
            </a:endParaRPr>
          </a:p>
          <a:p>
            <a:pPr>
              <a:lnSpc>
                <a:spcPct val="100000"/>
              </a:lnSpc>
              <a:spcBef>
                <a:spcPts val="10"/>
              </a:spcBef>
            </a:pPr>
            <a:endParaRPr sz="800" dirty="0">
              <a:latin typeface="Microsoft YaHei UI"/>
              <a:cs typeface="Microsoft YaHei UI"/>
            </a:endParaRPr>
          </a:p>
          <a:p>
            <a:pPr marL="12700" marR="5080">
              <a:lnSpc>
                <a:spcPct val="104299"/>
              </a:lnSpc>
            </a:pPr>
            <a:r>
              <a:rPr sz="1100" spc="25" dirty="0">
                <a:solidFill>
                  <a:srgbClr val="3E3E3E"/>
                </a:solidFill>
                <a:latin typeface="Arial" panose="020B0604020202020204" pitchFamily="34" charset="0"/>
                <a:cs typeface="Arial" panose="020B0604020202020204" pitchFamily="34" charset="0"/>
              </a:rPr>
              <a:t>PC</a:t>
            </a:r>
            <a:r>
              <a:rPr sz="1100" spc="70" dirty="0">
                <a:solidFill>
                  <a:srgbClr val="3E3E3E"/>
                </a:solidFill>
                <a:latin typeface="Arial" panose="020B0604020202020204" pitchFamily="34" charset="0"/>
                <a:cs typeface="Arial" panose="020B0604020202020204" pitchFamily="34" charset="0"/>
              </a:rPr>
              <a:t>本体の項目</a:t>
            </a:r>
            <a:r>
              <a:rPr sz="1100" spc="35" dirty="0">
                <a:solidFill>
                  <a:srgbClr val="3E3E3E"/>
                </a:solidFill>
                <a:latin typeface="Arial" panose="020B0604020202020204" pitchFamily="34" charset="0"/>
                <a:cs typeface="Arial" panose="020B0604020202020204" pitchFamily="34" charset="0"/>
              </a:rPr>
              <a:t>サ</a:t>
            </a:r>
            <a:r>
              <a:rPr sz="1100" spc="70" dirty="0">
                <a:solidFill>
                  <a:srgbClr val="3E3E3E"/>
                </a:solidFill>
                <a:latin typeface="Arial" panose="020B0604020202020204" pitchFamily="34" charset="0"/>
                <a:cs typeface="Arial" panose="020B0604020202020204" pitchFamily="34" charset="0"/>
              </a:rPr>
              <a:t>イ</a:t>
            </a:r>
            <a:r>
              <a:rPr sz="1100" spc="35" dirty="0">
                <a:solidFill>
                  <a:srgbClr val="3E3E3E"/>
                </a:solidFill>
                <a:latin typeface="Arial" panose="020B0604020202020204" pitchFamily="34" charset="0"/>
                <a:cs typeface="Arial" panose="020B0604020202020204" pitchFamily="34" charset="0"/>
              </a:rPr>
              <a:t>ズを</a:t>
            </a:r>
            <a:r>
              <a:rPr sz="1100" spc="70" dirty="0">
                <a:solidFill>
                  <a:srgbClr val="3E3E3E"/>
                </a:solidFill>
                <a:latin typeface="Arial" panose="020B0604020202020204" pitchFamily="34" charset="0"/>
                <a:cs typeface="Arial" panose="020B0604020202020204" pitchFamily="34" charset="0"/>
              </a:rPr>
              <a:t>拡</a:t>
            </a:r>
            <a:r>
              <a:rPr sz="1100" spc="35" dirty="0">
                <a:solidFill>
                  <a:srgbClr val="3E3E3E"/>
                </a:solidFill>
                <a:latin typeface="Arial" panose="020B0604020202020204" pitchFamily="34" charset="0"/>
                <a:cs typeface="Arial" panose="020B0604020202020204" pitchFamily="34" charset="0"/>
              </a:rPr>
              <a:t>大し</a:t>
            </a:r>
            <a:r>
              <a:rPr sz="1100" spc="70" dirty="0">
                <a:solidFill>
                  <a:srgbClr val="3E3E3E"/>
                </a:solidFill>
                <a:latin typeface="Arial" panose="020B0604020202020204" pitchFamily="34" charset="0"/>
                <a:cs typeface="Arial" panose="020B0604020202020204" pitchFamily="34" charset="0"/>
              </a:rPr>
              <a:t>た</a:t>
            </a:r>
            <a:r>
              <a:rPr sz="1100" spc="35" dirty="0">
                <a:solidFill>
                  <a:srgbClr val="3E3E3E"/>
                </a:solidFill>
                <a:latin typeface="Arial" panose="020B0604020202020204" pitchFamily="34" charset="0"/>
                <a:cs typeface="Arial" panose="020B0604020202020204" pitchFamily="34" charset="0"/>
              </a:rPr>
              <a:t>り、</a:t>
            </a:r>
            <a:r>
              <a:rPr sz="1100" spc="70" dirty="0">
                <a:solidFill>
                  <a:srgbClr val="3E3E3E"/>
                </a:solidFill>
                <a:latin typeface="Arial" panose="020B0604020202020204" pitchFamily="34" charset="0"/>
                <a:cs typeface="Arial" panose="020B0604020202020204" pitchFamily="34" charset="0"/>
              </a:rPr>
              <a:t>ブ</a:t>
            </a:r>
            <a:r>
              <a:rPr sz="1100" spc="35" dirty="0">
                <a:solidFill>
                  <a:srgbClr val="3E3E3E"/>
                </a:solidFill>
                <a:latin typeface="Arial" panose="020B0604020202020204" pitchFamily="34" charset="0"/>
                <a:cs typeface="Arial" panose="020B0604020202020204" pitchFamily="34" charset="0"/>
              </a:rPr>
              <a:t>ラウ</a:t>
            </a:r>
            <a:r>
              <a:rPr sz="1100" spc="70" dirty="0">
                <a:solidFill>
                  <a:srgbClr val="3E3E3E"/>
                </a:solidFill>
                <a:latin typeface="Arial" panose="020B0604020202020204" pitchFamily="34" charset="0"/>
                <a:cs typeface="Arial" panose="020B0604020202020204" pitchFamily="34" charset="0"/>
              </a:rPr>
              <a:t>ザ</a:t>
            </a:r>
            <a:r>
              <a:rPr sz="1100" spc="35" dirty="0">
                <a:solidFill>
                  <a:srgbClr val="3E3E3E"/>
                </a:solidFill>
                <a:latin typeface="Arial" panose="020B0604020202020204" pitchFamily="34" charset="0"/>
                <a:cs typeface="Arial" panose="020B0604020202020204" pitchFamily="34" charset="0"/>
              </a:rPr>
              <a:t>上で</a:t>
            </a:r>
            <a:r>
              <a:rPr sz="1100" spc="70" dirty="0">
                <a:solidFill>
                  <a:srgbClr val="3E3E3E"/>
                </a:solidFill>
                <a:latin typeface="Arial" panose="020B0604020202020204" pitchFamily="34" charset="0"/>
                <a:cs typeface="Arial" panose="020B0604020202020204" pitchFamily="34" charset="0"/>
              </a:rPr>
              <a:t>ズ</a:t>
            </a:r>
            <a:r>
              <a:rPr sz="1100" spc="35" dirty="0">
                <a:solidFill>
                  <a:srgbClr val="3E3E3E"/>
                </a:solidFill>
                <a:latin typeface="Arial" panose="020B0604020202020204" pitchFamily="34" charset="0"/>
                <a:cs typeface="Arial" panose="020B0604020202020204" pitchFamily="34" charset="0"/>
              </a:rPr>
              <a:t>ーム</a:t>
            </a:r>
            <a:r>
              <a:rPr sz="1100" spc="70" dirty="0">
                <a:solidFill>
                  <a:srgbClr val="3E3E3E"/>
                </a:solidFill>
                <a:latin typeface="Arial" panose="020B0604020202020204" pitchFamily="34" charset="0"/>
                <a:cs typeface="Arial" panose="020B0604020202020204" pitchFamily="34" charset="0"/>
              </a:rPr>
              <a:t>サ</a:t>
            </a:r>
            <a:r>
              <a:rPr sz="1100" spc="35" dirty="0">
                <a:solidFill>
                  <a:srgbClr val="3E3E3E"/>
                </a:solidFill>
                <a:latin typeface="Arial" panose="020B0604020202020204" pitchFamily="34" charset="0"/>
                <a:cs typeface="Arial" panose="020B0604020202020204" pitchFamily="34" charset="0"/>
              </a:rPr>
              <a:t>イズ</a:t>
            </a:r>
            <a:r>
              <a:rPr sz="1100" spc="70" dirty="0">
                <a:solidFill>
                  <a:srgbClr val="3E3E3E"/>
                </a:solidFill>
                <a:latin typeface="Arial" panose="020B0604020202020204" pitchFamily="34" charset="0"/>
                <a:cs typeface="Arial" panose="020B0604020202020204" pitchFamily="34" charset="0"/>
              </a:rPr>
              <a:t>を</a:t>
            </a:r>
            <a:r>
              <a:rPr sz="1100" spc="35" dirty="0">
                <a:solidFill>
                  <a:srgbClr val="3E3E3E"/>
                </a:solidFill>
                <a:latin typeface="Arial" panose="020B0604020202020204" pitchFamily="34" charset="0"/>
                <a:cs typeface="Arial" panose="020B0604020202020204" pitchFamily="34" charset="0"/>
              </a:rPr>
              <a:t>変更</a:t>
            </a:r>
            <a:r>
              <a:rPr sz="1100" spc="70" dirty="0">
                <a:solidFill>
                  <a:srgbClr val="3E3E3E"/>
                </a:solidFill>
                <a:latin typeface="Arial" panose="020B0604020202020204" pitchFamily="34" charset="0"/>
                <a:cs typeface="Arial" panose="020B0604020202020204" pitchFamily="34" charset="0"/>
              </a:rPr>
              <a:t>し</a:t>
            </a:r>
            <a:r>
              <a:rPr sz="1100" spc="35" dirty="0">
                <a:solidFill>
                  <a:srgbClr val="3E3E3E"/>
                </a:solidFill>
                <a:latin typeface="Arial" panose="020B0604020202020204" pitchFamily="34" charset="0"/>
                <a:cs typeface="Arial" panose="020B0604020202020204" pitchFamily="34" charset="0"/>
              </a:rPr>
              <a:t>たり</a:t>
            </a:r>
            <a:r>
              <a:rPr sz="1100" spc="70" dirty="0">
                <a:solidFill>
                  <a:srgbClr val="3E3E3E"/>
                </a:solidFill>
                <a:latin typeface="Arial" panose="020B0604020202020204" pitchFamily="34" charset="0"/>
                <a:cs typeface="Arial" panose="020B0604020202020204" pitchFamily="34" charset="0"/>
              </a:rPr>
              <a:t>す</a:t>
            </a:r>
            <a:r>
              <a:rPr sz="1100" spc="35" dirty="0">
                <a:solidFill>
                  <a:srgbClr val="3E3E3E"/>
                </a:solidFill>
                <a:latin typeface="Arial" panose="020B0604020202020204" pitchFamily="34" charset="0"/>
                <a:cs typeface="Arial" panose="020B0604020202020204" pitchFamily="34" charset="0"/>
              </a:rPr>
              <a:t>ると、 </a:t>
            </a:r>
            <a:r>
              <a:rPr sz="1100" spc="65" dirty="0">
                <a:solidFill>
                  <a:srgbClr val="3E3E3E"/>
                </a:solidFill>
                <a:latin typeface="Arial" panose="020B0604020202020204" pitchFamily="34" charset="0"/>
                <a:cs typeface="Arial" panose="020B0604020202020204" pitchFamily="34" charset="0"/>
              </a:rPr>
              <a:t>ジ</a:t>
            </a:r>
            <a:r>
              <a:rPr sz="1100" spc="35" dirty="0">
                <a:solidFill>
                  <a:srgbClr val="3E3E3E"/>
                </a:solidFill>
                <a:latin typeface="Arial" panose="020B0604020202020204" pitchFamily="34" charset="0"/>
                <a:cs typeface="Arial" panose="020B0604020202020204" pitchFamily="34" charset="0"/>
              </a:rPr>
              <a:t>ンジ</a:t>
            </a:r>
            <a:r>
              <a:rPr sz="1100" spc="65" dirty="0">
                <a:solidFill>
                  <a:srgbClr val="3E3E3E"/>
                </a:solidFill>
                <a:latin typeface="Arial" panose="020B0604020202020204" pitchFamily="34" charset="0"/>
                <a:cs typeface="Arial" panose="020B0604020202020204" pitchFamily="34" charset="0"/>
              </a:rPr>
              <a:t>ャ</a:t>
            </a:r>
            <a:r>
              <a:rPr sz="1100" spc="35" dirty="0">
                <a:solidFill>
                  <a:srgbClr val="3E3E3E"/>
                </a:solidFill>
                <a:latin typeface="Arial" panose="020B0604020202020204" pitchFamily="34" charset="0"/>
                <a:cs typeface="Arial" panose="020B0604020202020204" pitchFamily="34" charset="0"/>
              </a:rPr>
              <a:t>ーの</a:t>
            </a:r>
            <a:r>
              <a:rPr sz="1100" spc="65" dirty="0">
                <a:solidFill>
                  <a:srgbClr val="3E3E3E"/>
                </a:solidFill>
                <a:latin typeface="Arial" panose="020B0604020202020204" pitchFamily="34" charset="0"/>
                <a:cs typeface="Arial" panose="020B0604020202020204" pitchFamily="34" charset="0"/>
              </a:rPr>
              <a:t>画</a:t>
            </a:r>
            <a:r>
              <a:rPr sz="1100" spc="35" dirty="0">
                <a:solidFill>
                  <a:srgbClr val="3E3E3E"/>
                </a:solidFill>
                <a:latin typeface="Arial" panose="020B0604020202020204" pitchFamily="34" charset="0"/>
                <a:cs typeface="Arial" panose="020B0604020202020204" pitchFamily="34" charset="0"/>
              </a:rPr>
              <a:t>面が</a:t>
            </a:r>
            <a:r>
              <a:rPr sz="1100" spc="65" dirty="0">
                <a:solidFill>
                  <a:srgbClr val="3E3E3E"/>
                </a:solidFill>
                <a:latin typeface="Arial" panose="020B0604020202020204" pitchFamily="34" charset="0"/>
                <a:cs typeface="Arial" panose="020B0604020202020204" pitchFamily="34" charset="0"/>
              </a:rPr>
              <a:t>正</a:t>
            </a:r>
            <a:r>
              <a:rPr sz="1100" spc="35" dirty="0">
                <a:solidFill>
                  <a:srgbClr val="3E3E3E"/>
                </a:solidFill>
                <a:latin typeface="Arial" panose="020B0604020202020204" pitchFamily="34" charset="0"/>
                <a:cs typeface="Arial" panose="020B0604020202020204" pitchFamily="34" charset="0"/>
              </a:rPr>
              <a:t>常に</a:t>
            </a:r>
            <a:r>
              <a:rPr sz="1100" spc="65" dirty="0">
                <a:solidFill>
                  <a:srgbClr val="3E3E3E"/>
                </a:solidFill>
                <a:latin typeface="Arial" panose="020B0604020202020204" pitchFamily="34" charset="0"/>
                <a:cs typeface="Arial" panose="020B0604020202020204" pitchFamily="34" charset="0"/>
              </a:rPr>
              <a:t>表</a:t>
            </a:r>
            <a:r>
              <a:rPr sz="1100" spc="35" dirty="0">
                <a:solidFill>
                  <a:srgbClr val="3E3E3E"/>
                </a:solidFill>
                <a:latin typeface="Arial" panose="020B0604020202020204" pitchFamily="34" charset="0"/>
                <a:cs typeface="Arial" panose="020B0604020202020204" pitchFamily="34" charset="0"/>
              </a:rPr>
              <a:t>示さ</a:t>
            </a:r>
            <a:r>
              <a:rPr sz="1100" spc="65" dirty="0">
                <a:solidFill>
                  <a:srgbClr val="3E3E3E"/>
                </a:solidFill>
                <a:latin typeface="Arial" panose="020B0604020202020204" pitchFamily="34" charset="0"/>
                <a:cs typeface="Arial" panose="020B0604020202020204" pitchFamily="34" charset="0"/>
              </a:rPr>
              <a:t>れ</a:t>
            </a:r>
            <a:r>
              <a:rPr sz="1100" spc="35" dirty="0">
                <a:solidFill>
                  <a:srgbClr val="3E3E3E"/>
                </a:solidFill>
                <a:latin typeface="Arial" panose="020B0604020202020204" pitchFamily="34" charset="0"/>
                <a:cs typeface="Arial" panose="020B0604020202020204" pitchFamily="34" charset="0"/>
              </a:rPr>
              <a:t>ない</a:t>
            </a:r>
            <a:r>
              <a:rPr sz="1100" spc="65" dirty="0">
                <a:solidFill>
                  <a:srgbClr val="3E3E3E"/>
                </a:solidFill>
                <a:latin typeface="Arial" panose="020B0604020202020204" pitchFamily="34" charset="0"/>
                <a:cs typeface="Arial" panose="020B0604020202020204" pitchFamily="34" charset="0"/>
              </a:rPr>
              <a:t>可</a:t>
            </a:r>
            <a:r>
              <a:rPr sz="1100" spc="35" dirty="0">
                <a:solidFill>
                  <a:srgbClr val="3E3E3E"/>
                </a:solidFill>
                <a:latin typeface="Arial" panose="020B0604020202020204" pitchFamily="34" charset="0"/>
                <a:cs typeface="Arial" panose="020B0604020202020204" pitchFamily="34" charset="0"/>
              </a:rPr>
              <a:t>能性</a:t>
            </a:r>
            <a:r>
              <a:rPr sz="1100" spc="65" dirty="0">
                <a:solidFill>
                  <a:srgbClr val="3E3E3E"/>
                </a:solidFill>
                <a:latin typeface="Arial" panose="020B0604020202020204" pitchFamily="34" charset="0"/>
                <a:cs typeface="Arial" panose="020B0604020202020204" pitchFamily="34" charset="0"/>
              </a:rPr>
              <a:t>が</a:t>
            </a:r>
            <a:r>
              <a:rPr sz="1100" spc="35" dirty="0">
                <a:solidFill>
                  <a:srgbClr val="3E3E3E"/>
                </a:solidFill>
                <a:latin typeface="Arial" panose="020B0604020202020204" pitchFamily="34" charset="0"/>
                <a:cs typeface="Arial" panose="020B0604020202020204" pitchFamily="34" charset="0"/>
              </a:rPr>
              <a:t>あり</a:t>
            </a:r>
            <a:r>
              <a:rPr sz="1100" spc="65" dirty="0">
                <a:solidFill>
                  <a:srgbClr val="3E3E3E"/>
                </a:solidFill>
                <a:latin typeface="Arial" panose="020B0604020202020204" pitchFamily="34" charset="0"/>
                <a:cs typeface="Arial" panose="020B0604020202020204" pitchFamily="34" charset="0"/>
              </a:rPr>
              <a:t>ま</a:t>
            </a:r>
            <a:r>
              <a:rPr sz="1100" spc="35" dirty="0">
                <a:solidFill>
                  <a:srgbClr val="3E3E3E"/>
                </a:solidFill>
                <a:latin typeface="Arial" panose="020B0604020202020204" pitchFamily="34" charset="0"/>
                <a:cs typeface="Arial" panose="020B0604020202020204" pitchFamily="34" charset="0"/>
              </a:rPr>
              <a:t>す。</a:t>
            </a:r>
            <a:endParaRPr sz="1100" dirty="0">
              <a:latin typeface="Arial" panose="020B0604020202020204" pitchFamily="34" charset="0"/>
              <a:cs typeface="Arial" panose="020B0604020202020204" pitchFamily="34" charset="0"/>
            </a:endParaRPr>
          </a:p>
          <a:p>
            <a:pPr marL="12700">
              <a:lnSpc>
                <a:spcPct val="100000"/>
              </a:lnSpc>
              <a:spcBef>
                <a:spcPts val="10"/>
              </a:spcBef>
            </a:pPr>
            <a:r>
              <a:rPr sz="1100" spc="20" dirty="0">
                <a:solidFill>
                  <a:srgbClr val="3E3E3E"/>
                </a:solidFill>
                <a:latin typeface="Arial" panose="020B0604020202020204" pitchFamily="34" charset="0"/>
                <a:cs typeface="Arial" panose="020B0604020202020204" pitchFamily="34" charset="0"/>
              </a:rPr>
              <a:t>（</a:t>
            </a:r>
            <a:r>
              <a:rPr sz="1100" spc="-10" dirty="0">
                <a:solidFill>
                  <a:srgbClr val="3E3E3E"/>
                </a:solidFill>
                <a:latin typeface="Arial" panose="020B0604020202020204" pitchFamily="34" charset="0"/>
                <a:cs typeface="Arial" panose="020B0604020202020204" pitchFamily="34" charset="0"/>
              </a:rPr>
              <a:t>例</a:t>
            </a:r>
            <a:r>
              <a:rPr sz="1100" spc="-15" dirty="0">
                <a:solidFill>
                  <a:srgbClr val="3E3E3E"/>
                </a:solidFill>
                <a:latin typeface="Arial" panose="020B0604020202020204" pitchFamily="34" charset="0"/>
                <a:cs typeface="Arial" panose="020B0604020202020204" pitchFamily="34" charset="0"/>
              </a:rPr>
              <a:t>：</a:t>
            </a:r>
            <a:r>
              <a:rPr sz="1100" spc="20" dirty="0">
                <a:solidFill>
                  <a:srgbClr val="3E3E3E"/>
                </a:solidFill>
                <a:latin typeface="Arial" panose="020B0604020202020204" pitchFamily="34" charset="0"/>
                <a:cs typeface="Arial" panose="020B0604020202020204" pitchFamily="34" charset="0"/>
              </a:rPr>
              <a:t>文</a:t>
            </a:r>
            <a:r>
              <a:rPr sz="1100" spc="-10" dirty="0">
                <a:solidFill>
                  <a:srgbClr val="3E3E3E"/>
                </a:solidFill>
                <a:latin typeface="Arial" panose="020B0604020202020204" pitchFamily="34" charset="0"/>
                <a:cs typeface="Arial" panose="020B0604020202020204" pitchFamily="34" charset="0"/>
              </a:rPr>
              <a:t>字</a:t>
            </a:r>
            <a:r>
              <a:rPr sz="1100" spc="-15" dirty="0">
                <a:solidFill>
                  <a:srgbClr val="3E3E3E"/>
                </a:solidFill>
                <a:latin typeface="Arial" panose="020B0604020202020204" pitchFamily="34" charset="0"/>
                <a:cs typeface="Arial" panose="020B0604020202020204" pitchFamily="34" charset="0"/>
              </a:rPr>
              <a:t>化</a:t>
            </a:r>
            <a:r>
              <a:rPr sz="1100" spc="20" dirty="0">
                <a:solidFill>
                  <a:srgbClr val="3E3E3E"/>
                </a:solidFill>
                <a:latin typeface="Arial" panose="020B0604020202020204" pitchFamily="34" charset="0"/>
                <a:cs typeface="Arial" panose="020B0604020202020204" pitchFamily="34" charset="0"/>
              </a:rPr>
              <a:t>け</a:t>
            </a:r>
            <a:r>
              <a:rPr sz="1100" spc="-10" dirty="0">
                <a:solidFill>
                  <a:srgbClr val="3E3E3E"/>
                </a:solidFill>
                <a:latin typeface="Arial" panose="020B0604020202020204" pitchFamily="34" charset="0"/>
                <a:cs typeface="Arial" panose="020B0604020202020204" pitchFamily="34" charset="0"/>
              </a:rPr>
              <a:t>し</a:t>
            </a:r>
            <a:r>
              <a:rPr sz="1100" spc="-15" dirty="0">
                <a:solidFill>
                  <a:srgbClr val="3E3E3E"/>
                </a:solidFill>
                <a:latin typeface="Arial" panose="020B0604020202020204" pitchFamily="34" charset="0"/>
                <a:cs typeface="Arial" panose="020B0604020202020204" pitchFamily="34" charset="0"/>
              </a:rPr>
              <a:t>て</a:t>
            </a:r>
            <a:r>
              <a:rPr sz="1100" spc="20" dirty="0">
                <a:solidFill>
                  <a:srgbClr val="3E3E3E"/>
                </a:solidFill>
                <a:latin typeface="Arial" panose="020B0604020202020204" pitchFamily="34" charset="0"/>
                <a:cs typeface="Arial" panose="020B0604020202020204" pitchFamily="34" charset="0"/>
              </a:rPr>
              <a:t>し</a:t>
            </a:r>
            <a:r>
              <a:rPr sz="1100" spc="-10" dirty="0">
                <a:solidFill>
                  <a:srgbClr val="3E3E3E"/>
                </a:solidFill>
                <a:latin typeface="Arial" panose="020B0604020202020204" pitchFamily="34" charset="0"/>
                <a:cs typeface="Arial" panose="020B0604020202020204" pitchFamily="34" charset="0"/>
              </a:rPr>
              <a:t>ま</a:t>
            </a:r>
            <a:r>
              <a:rPr sz="1100" spc="-15" dirty="0">
                <a:solidFill>
                  <a:srgbClr val="3E3E3E"/>
                </a:solidFill>
                <a:latin typeface="Arial" panose="020B0604020202020204" pitchFamily="34" charset="0"/>
                <a:cs typeface="Arial" panose="020B0604020202020204" pitchFamily="34" charset="0"/>
              </a:rPr>
              <a:t>う</a:t>
            </a:r>
            <a:r>
              <a:rPr sz="1100" spc="20" dirty="0">
                <a:solidFill>
                  <a:srgbClr val="3E3E3E"/>
                </a:solidFill>
                <a:latin typeface="Arial" panose="020B0604020202020204" pitchFamily="34" charset="0"/>
                <a:cs typeface="Arial" panose="020B0604020202020204" pitchFamily="34" charset="0"/>
              </a:rPr>
              <a:t>、</a:t>
            </a:r>
            <a:r>
              <a:rPr sz="1100" spc="-10" dirty="0">
                <a:solidFill>
                  <a:srgbClr val="3E3E3E"/>
                </a:solidFill>
                <a:latin typeface="Arial" panose="020B0604020202020204" pitchFamily="34" charset="0"/>
                <a:cs typeface="Arial" panose="020B0604020202020204" pitchFamily="34" charset="0"/>
              </a:rPr>
              <a:t>打</a:t>
            </a:r>
            <a:r>
              <a:rPr sz="1100" spc="-15" dirty="0">
                <a:solidFill>
                  <a:srgbClr val="3E3E3E"/>
                </a:solidFill>
                <a:latin typeface="Arial" panose="020B0604020202020204" pitchFamily="34" charset="0"/>
                <a:cs typeface="Arial" panose="020B0604020202020204" pitchFamily="34" charset="0"/>
              </a:rPr>
              <a:t>刻</a:t>
            </a:r>
            <a:r>
              <a:rPr sz="1100" spc="20" dirty="0">
                <a:solidFill>
                  <a:srgbClr val="3E3E3E"/>
                </a:solidFill>
                <a:latin typeface="Arial" panose="020B0604020202020204" pitchFamily="34" charset="0"/>
                <a:cs typeface="Arial" panose="020B0604020202020204" pitchFamily="34" charset="0"/>
              </a:rPr>
              <a:t>ボ</a:t>
            </a:r>
            <a:r>
              <a:rPr sz="1100" spc="-10" dirty="0">
                <a:solidFill>
                  <a:srgbClr val="3E3E3E"/>
                </a:solidFill>
                <a:latin typeface="Arial" panose="020B0604020202020204" pitchFamily="34" charset="0"/>
                <a:cs typeface="Arial" panose="020B0604020202020204" pitchFamily="34" charset="0"/>
              </a:rPr>
              <a:t>タ</a:t>
            </a:r>
            <a:r>
              <a:rPr sz="1100" spc="-15" dirty="0">
                <a:solidFill>
                  <a:srgbClr val="3E3E3E"/>
                </a:solidFill>
                <a:latin typeface="Arial" panose="020B0604020202020204" pitchFamily="34" charset="0"/>
                <a:cs typeface="Arial" panose="020B0604020202020204" pitchFamily="34" charset="0"/>
              </a:rPr>
              <a:t>ン</a:t>
            </a:r>
            <a:r>
              <a:rPr sz="1100" spc="20" dirty="0">
                <a:solidFill>
                  <a:srgbClr val="3E3E3E"/>
                </a:solidFill>
                <a:latin typeface="Arial" panose="020B0604020202020204" pitchFamily="34" charset="0"/>
                <a:cs typeface="Arial" panose="020B0604020202020204" pitchFamily="34" charset="0"/>
              </a:rPr>
              <a:t>が</a:t>
            </a:r>
            <a:r>
              <a:rPr sz="1100" spc="-10" dirty="0">
                <a:solidFill>
                  <a:srgbClr val="3E3E3E"/>
                </a:solidFill>
                <a:latin typeface="Arial" panose="020B0604020202020204" pitchFamily="34" charset="0"/>
                <a:cs typeface="Arial" panose="020B0604020202020204" pitchFamily="34" charset="0"/>
              </a:rPr>
              <a:t>表</a:t>
            </a:r>
            <a:r>
              <a:rPr sz="1100" spc="-15" dirty="0">
                <a:solidFill>
                  <a:srgbClr val="3E3E3E"/>
                </a:solidFill>
                <a:latin typeface="Arial" panose="020B0604020202020204" pitchFamily="34" charset="0"/>
                <a:cs typeface="Arial" panose="020B0604020202020204" pitchFamily="34" charset="0"/>
              </a:rPr>
              <a:t>示</a:t>
            </a:r>
            <a:r>
              <a:rPr sz="1100" spc="20" dirty="0">
                <a:solidFill>
                  <a:srgbClr val="3E3E3E"/>
                </a:solidFill>
                <a:latin typeface="Arial" panose="020B0604020202020204" pitchFamily="34" charset="0"/>
                <a:cs typeface="Arial" panose="020B0604020202020204" pitchFamily="34" charset="0"/>
              </a:rPr>
              <a:t>さ</a:t>
            </a:r>
            <a:r>
              <a:rPr sz="1100" spc="-10" dirty="0">
                <a:solidFill>
                  <a:srgbClr val="3E3E3E"/>
                </a:solidFill>
                <a:latin typeface="Arial" panose="020B0604020202020204" pitchFamily="34" charset="0"/>
                <a:cs typeface="Arial" panose="020B0604020202020204" pitchFamily="34" charset="0"/>
              </a:rPr>
              <a:t>れ</a:t>
            </a:r>
            <a:r>
              <a:rPr sz="1100" spc="-15" dirty="0">
                <a:solidFill>
                  <a:srgbClr val="3E3E3E"/>
                </a:solidFill>
                <a:latin typeface="Arial" panose="020B0604020202020204" pitchFamily="34" charset="0"/>
                <a:cs typeface="Arial" panose="020B0604020202020204" pitchFamily="34" charset="0"/>
              </a:rPr>
              <a:t>な</a:t>
            </a:r>
            <a:r>
              <a:rPr sz="1100" spc="20" dirty="0">
                <a:solidFill>
                  <a:srgbClr val="3E3E3E"/>
                </a:solidFill>
                <a:latin typeface="Arial" panose="020B0604020202020204" pitchFamily="34" charset="0"/>
                <a:cs typeface="Arial" panose="020B0604020202020204" pitchFamily="34" charset="0"/>
              </a:rPr>
              <a:t>い</a:t>
            </a:r>
            <a:r>
              <a:rPr sz="1100" spc="-10" dirty="0">
                <a:solidFill>
                  <a:srgbClr val="3E3E3E"/>
                </a:solidFill>
                <a:latin typeface="Arial" panose="020B0604020202020204" pitchFamily="34" charset="0"/>
                <a:cs typeface="Arial" panose="020B0604020202020204" pitchFamily="34" charset="0"/>
              </a:rPr>
              <a:t>等）</a:t>
            </a:r>
            <a:endParaRPr sz="1100" dirty="0">
              <a:latin typeface="Arial" panose="020B0604020202020204" pitchFamily="34" charset="0"/>
              <a:cs typeface="Arial" panose="020B0604020202020204" pitchFamily="34" charset="0"/>
            </a:endParaRPr>
          </a:p>
          <a:p>
            <a:pPr>
              <a:lnSpc>
                <a:spcPct val="100000"/>
              </a:lnSpc>
              <a:spcBef>
                <a:spcPts val="15"/>
              </a:spcBef>
            </a:pPr>
            <a:endParaRPr sz="1150" dirty="0">
              <a:latin typeface="MS Gothic"/>
              <a:cs typeface="MS Gothic"/>
            </a:endParaRPr>
          </a:p>
          <a:p>
            <a:pPr marL="12700">
              <a:lnSpc>
                <a:spcPct val="100000"/>
              </a:lnSpc>
              <a:spcBef>
                <a:spcPts val="5"/>
              </a:spcBef>
              <a:tabLst>
                <a:tab pos="3296920" algn="l"/>
                <a:tab pos="4669790" algn="l"/>
              </a:tabLst>
            </a:pPr>
            <a:r>
              <a:rPr sz="1100" spc="65" dirty="0">
                <a:solidFill>
                  <a:srgbClr val="3E3E3E"/>
                </a:solidFill>
                <a:latin typeface="MS Gothic"/>
                <a:cs typeface="MS Gothic"/>
              </a:rPr>
              <a:t>ディスプレ</a:t>
            </a:r>
            <a:r>
              <a:rPr sz="1100" spc="35" dirty="0">
                <a:solidFill>
                  <a:srgbClr val="3E3E3E"/>
                </a:solidFill>
                <a:latin typeface="MS Gothic"/>
                <a:cs typeface="MS Gothic"/>
              </a:rPr>
              <a:t>イの</a:t>
            </a:r>
            <a:r>
              <a:rPr sz="1100" spc="65" dirty="0">
                <a:solidFill>
                  <a:srgbClr val="3E3E3E"/>
                </a:solidFill>
                <a:latin typeface="MS Gothic"/>
                <a:cs typeface="MS Gothic"/>
              </a:rPr>
              <a:t>表</a:t>
            </a:r>
            <a:r>
              <a:rPr sz="1100" spc="35" dirty="0">
                <a:solidFill>
                  <a:srgbClr val="3E3E3E"/>
                </a:solidFill>
                <a:latin typeface="MS Gothic"/>
                <a:cs typeface="MS Gothic"/>
              </a:rPr>
              <a:t>示が</a:t>
            </a:r>
            <a:r>
              <a:rPr sz="1100" spc="65" dirty="0">
                <a:solidFill>
                  <a:srgbClr val="3E3E3E"/>
                </a:solidFill>
                <a:latin typeface="MS Gothic"/>
                <a:cs typeface="MS Gothic"/>
              </a:rPr>
              <a:t>常</a:t>
            </a:r>
            <a:r>
              <a:rPr sz="1100" spc="35" dirty="0">
                <a:solidFill>
                  <a:srgbClr val="3E3E3E"/>
                </a:solidFill>
                <a:latin typeface="MS Gothic"/>
                <a:cs typeface="MS Gothic"/>
              </a:rPr>
              <a:t>に「</a:t>
            </a:r>
            <a:r>
              <a:rPr sz="1100" spc="65" dirty="0">
                <a:solidFill>
                  <a:srgbClr val="3E3E3E"/>
                </a:solidFill>
                <a:latin typeface="MS Gothic"/>
                <a:cs typeface="MS Gothic"/>
              </a:rPr>
              <a:t>項</a:t>
            </a:r>
            <a:r>
              <a:rPr sz="1100" spc="35" dirty="0">
                <a:solidFill>
                  <a:srgbClr val="3E3E3E"/>
                </a:solidFill>
                <a:latin typeface="MS Gothic"/>
                <a:cs typeface="MS Gothic"/>
              </a:rPr>
              <a:t>目サ</a:t>
            </a:r>
            <a:r>
              <a:rPr sz="1100" spc="65" dirty="0">
                <a:solidFill>
                  <a:srgbClr val="3E3E3E"/>
                </a:solidFill>
                <a:latin typeface="MS Gothic"/>
                <a:cs typeface="MS Gothic"/>
              </a:rPr>
              <a:t>イ</a:t>
            </a:r>
            <a:r>
              <a:rPr sz="1100" spc="60" dirty="0">
                <a:solidFill>
                  <a:srgbClr val="3E3E3E"/>
                </a:solidFill>
                <a:latin typeface="MS Gothic"/>
                <a:cs typeface="MS Gothic"/>
              </a:rPr>
              <a:t>ズ</a:t>
            </a:r>
            <a:r>
              <a:rPr sz="1100" spc="5" dirty="0">
                <a:solidFill>
                  <a:srgbClr val="3E3E3E"/>
                </a:solidFill>
                <a:latin typeface="Microsoft Sans Serif"/>
                <a:cs typeface="Microsoft Sans Serif"/>
              </a:rPr>
              <a:t>100</a:t>
            </a:r>
            <a:r>
              <a:rPr sz="1100" spc="30" dirty="0">
                <a:solidFill>
                  <a:srgbClr val="3E3E3E"/>
                </a:solidFill>
                <a:latin typeface="Microsoft Sans Serif"/>
                <a:cs typeface="Microsoft Sans Serif"/>
              </a:rPr>
              <a:t>%</a:t>
            </a:r>
            <a:r>
              <a:rPr sz="1100" dirty="0">
                <a:solidFill>
                  <a:srgbClr val="3E3E3E"/>
                </a:solidFill>
                <a:latin typeface="Microsoft Sans Serif"/>
                <a:cs typeface="Microsoft Sans Serif"/>
              </a:rPr>
              <a:t>	</a:t>
            </a:r>
            <a:r>
              <a:rPr sz="1100" spc="70" dirty="0">
                <a:solidFill>
                  <a:srgbClr val="3E3E3E"/>
                </a:solidFill>
                <a:latin typeface="MS Gothic"/>
                <a:cs typeface="MS Gothic"/>
              </a:rPr>
              <a:t>解像度</a:t>
            </a:r>
            <a:r>
              <a:rPr sz="1100" spc="5" dirty="0">
                <a:solidFill>
                  <a:srgbClr val="3E3E3E"/>
                </a:solidFill>
                <a:latin typeface="Microsoft Sans Serif"/>
                <a:cs typeface="Microsoft Sans Serif"/>
              </a:rPr>
              <a:t>1920</a:t>
            </a:r>
            <a:r>
              <a:rPr sz="1100" spc="10" dirty="0">
                <a:solidFill>
                  <a:srgbClr val="3E3E3E"/>
                </a:solidFill>
                <a:latin typeface="Microsoft Sans Serif"/>
                <a:cs typeface="Microsoft Sans Serif"/>
              </a:rPr>
              <a:t>×</a:t>
            </a:r>
            <a:r>
              <a:rPr sz="1100" spc="5" dirty="0">
                <a:solidFill>
                  <a:srgbClr val="3E3E3E"/>
                </a:solidFill>
                <a:latin typeface="Microsoft Sans Serif"/>
                <a:cs typeface="Microsoft Sans Serif"/>
              </a:rPr>
              <a:t>108</a:t>
            </a:r>
            <a:r>
              <a:rPr sz="1100" spc="20" dirty="0">
                <a:solidFill>
                  <a:srgbClr val="3E3E3E"/>
                </a:solidFill>
                <a:latin typeface="Microsoft Sans Serif"/>
                <a:cs typeface="Microsoft Sans Serif"/>
              </a:rPr>
              <a:t>0</a:t>
            </a:r>
            <a:r>
              <a:rPr sz="1100" dirty="0">
                <a:solidFill>
                  <a:srgbClr val="3E3E3E"/>
                </a:solidFill>
                <a:latin typeface="Microsoft Sans Serif"/>
                <a:cs typeface="Microsoft Sans Serif"/>
              </a:rPr>
              <a:t>	</a:t>
            </a:r>
            <a:r>
              <a:rPr sz="1100" spc="70" dirty="0">
                <a:solidFill>
                  <a:srgbClr val="3E3E3E"/>
                </a:solidFill>
                <a:latin typeface="MS Gothic"/>
                <a:cs typeface="MS Gothic"/>
              </a:rPr>
              <a:t>ズーム</a:t>
            </a:r>
            <a:r>
              <a:rPr sz="1100" spc="5" dirty="0">
                <a:solidFill>
                  <a:srgbClr val="3E3E3E"/>
                </a:solidFill>
                <a:latin typeface="Microsoft Sans Serif"/>
                <a:cs typeface="Microsoft Sans Serif"/>
              </a:rPr>
              <a:t>100%</a:t>
            </a:r>
            <a:r>
              <a:rPr sz="1100" spc="35" dirty="0">
                <a:solidFill>
                  <a:srgbClr val="3E3E3E"/>
                </a:solidFill>
                <a:latin typeface="MS Gothic"/>
                <a:cs typeface="MS Gothic"/>
              </a:rPr>
              <a:t>」</a:t>
            </a:r>
            <a:endParaRPr sz="1100" dirty="0">
              <a:latin typeface="MS Gothic"/>
              <a:cs typeface="MS Gothic"/>
            </a:endParaRPr>
          </a:p>
          <a:p>
            <a:pPr marL="12700">
              <a:lnSpc>
                <a:spcPct val="100000"/>
              </a:lnSpc>
              <a:spcBef>
                <a:spcPts val="10"/>
              </a:spcBef>
            </a:pPr>
            <a:r>
              <a:rPr sz="1100" spc="20" dirty="0">
                <a:solidFill>
                  <a:srgbClr val="3E3E3E"/>
                </a:solidFill>
                <a:latin typeface="Arial" panose="020B0604020202020204" pitchFamily="34" charset="0"/>
                <a:cs typeface="Arial" panose="020B0604020202020204" pitchFamily="34" charset="0"/>
              </a:rPr>
              <a:t>と</a:t>
            </a:r>
            <a:r>
              <a:rPr sz="1100" spc="-10" dirty="0">
                <a:solidFill>
                  <a:srgbClr val="3E3E3E"/>
                </a:solidFill>
                <a:latin typeface="Arial" panose="020B0604020202020204" pitchFamily="34" charset="0"/>
                <a:cs typeface="Arial" panose="020B0604020202020204" pitchFamily="34" charset="0"/>
              </a:rPr>
              <a:t>な</a:t>
            </a:r>
            <a:r>
              <a:rPr sz="1100" spc="-15" dirty="0">
                <a:solidFill>
                  <a:srgbClr val="3E3E3E"/>
                </a:solidFill>
                <a:latin typeface="Arial" panose="020B0604020202020204" pitchFamily="34" charset="0"/>
                <a:cs typeface="Arial" panose="020B0604020202020204" pitchFamily="34" charset="0"/>
              </a:rPr>
              <a:t>っ</a:t>
            </a:r>
            <a:r>
              <a:rPr sz="1100" spc="20" dirty="0">
                <a:solidFill>
                  <a:srgbClr val="3E3E3E"/>
                </a:solidFill>
                <a:latin typeface="Arial" panose="020B0604020202020204" pitchFamily="34" charset="0"/>
                <a:cs typeface="Arial" panose="020B0604020202020204" pitchFamily="34" charset="0"/>
              </a:rPr>
              <a:t>て</a:t>
            </a:r>
            <a:r>
              <a:rPr sz="1100" spc="-10" dirty="0">
                <a:solidFill>
                  <a:srgbClr val="3E3E3E"/>
                </a:solidFill>
                <a:latin typeface="Arial" panose="020B0604020202020204" pitchFamily="34" charset="0"/>
                <a:cs typeface="Arial" panose="020B0604020202020204" pitchFamily="34" charset="0"/>
              </a:rPr>
              <a:t>い</a:t>
            </a:r>
            <a:r>
              <a:rPr sz="1100" spc="-15" dirty="0">
                <a:solidFill>
                  <a:srgbClr val="3E3E3E"/>
                </a:solidFill>
                <a:latin typeface="Arial" panose="020B0604020202020204" pitchFamily="34" charset="0"/>
                <a:cs typeface="Arial" panose="020B0604020202020204" pitchFamily="34" charset="0"/>
              </a:rPr>
              <a:t>る</a:t>
            </a:r>
            <a:r>
              <a:rPr sz="1100" spc="20" dirty="0">
                <a:solidFill>
                  <a:srgbClr val="3E3E3E"/>
                </a:solidFill>
                <a:latin typeface="Arial" panose="020B0604020202020204" pitchFamily="34" charset="0"/>
                <a:cs typeface="Arial" panose="020B0604020202020204" pitchFamily="34" charset="0"/>
              </a:rPr>
              <a:t>か</a:t>
            </a:r>
            <a:r>
              <a:rPr sz="1100" spc="-10" dirty="0">
                <a:solidFill>
                  <a:srgbClr val="3E3E3E"/>
                </a:solidFill>
                <a:latin typeface="Arial" panose="020B0604020202020204" pitchFamily="34" charset="0"/>
                <a:cs typeface="Arial" panose="020B0604020202020204" pitchFamily="34" charset="0"/>
              </a:rPr>
              <a:t>ご</a:t>
            </a:r>
            <a:r>
              <a:rPr sz="1100" spc="-15" dirty="0">
                <a:solidFill>
                  <a:srgbClr val="3E3E3E"/>
                </a:solidFill>
                <a:latin typeface="Arial" panose="020B0604020202020204" pitchFamily="34" charset="0"/>
                <a:cs typeface="Arial" panose="020B0604020202020204" pitchFamily="34" charset="0"/>
              </a:rPr>
              <a:t>確</a:t>
            </a:r>
            <a:r>
              <a:rPr sz="1100" spc="20" dirty="0">
                <a:solidFill>
                  <a:srgbClr val="3E3E3E"/>
                </a:solidFill>
                <a:latin typeface="Arial" panose="020B0604020202020204" pitchFamily="34" charset="0"/>
                <a:cs typeface="Arial" panose="020B0604020202020204" pitchFamily="34" charset="0"/>
              </a:rPr>
              <a:t>認</a:t>
            </a:r>
            <a:r>
              <a:rPr sz="1100" spc="-10" dirty="0">
                <a:solidFill>
                  <a:srgbClr val="3E3E3E"/>
                </a:solidFill>
                <a:latin typeface="Arial" panose="020B0604020202020204" pitchFamily="34" charset="0"/>
                <a:cs typeface="Arial" panose="020B0604020202020204" pitchFamily="34" charset="0"/>
              </a:rPr>
              <a:t>く</a:t>
            </a:r>
            <a:r>
              <a:rPr sz="1100" spc="-15" dirty="0">
                <a:solidFill>
                  <a:srgbClr val="3E3E3E"/>
                </a:solidFill>
                <a:latin typeface="Arial" panose="020B0604020202020204" pitchFamily="34" charset="0"/>
                <a:cs typeface="Arial" panose="020B0604020202020204" pitchFamily="34" charset="0"/>
              </a:rPr>
              <a:t>だ</a:t>
            </a:r>
            <a:r>
              <a:rPr sz="1100" spc="20" dirty="0">
                <a:solidFill>
                  <a:srgbClr val="3E3E3E"/>
                </a:solidFill>
                <a:latin typeface="Arial" panose="020B0604020202020204" pitchFamily="34" charset="0"/>
                <a:cs typeface="Arial" panose="020B0604020202020204" pitchFamily="34" charset="0"/>
              </a:rPr>
              <a:t>さ</a:t>
            </a:r>
            <a:r>
              <a:rPr sz="1100" spc="-10" dirty="0">
                <a:solidFill>
                  <a:srgbClr val="3E3E3E"/>
                </a:solidFill>
                <a:latin typeface="Arial" panose="020B0604020202020204" pitchFamily="34" charset="0"/>
                <a:cs typeface="Arial" panose="020B0604020202020204" pitchFamily="34" charset="0"/>
              </a:rPr>
              <a:t>い。</a:t>
            </a:r>
            <a:endParaRPr sz="1100" dirty="0">
              <a:latin typeface="Arial" panose="020B0604020202020204" pitchFamily="34" charset="0"/>
              <a:cs typeface="Arial" panose="020B0604020202020204" pitchFamily="34" charset="0"/>
            </a:endParaRPr>
          </a:p>
          <a:p>
            <a:pPr>
              <a:lnSpc>
                <a:spcPct val="100000"/>
              </a:lnSpc>
              <a:spcBef>
                <a:spcPts val="25"/>
              </a:spcBef>
            </a:pPr>
            <a:endParaRPr sz="1700" dirty="0">
              <a:latin typeface="MS Gothic"/>
              <a:cs typeface="MS Gothic"/>
            </a:endParaRPr>
          </a:p>
        </p:txBody>
      </p:sp>
      <p:sp>
        <p:nvSpPr>
          <p:cNvPr id="5" name="object 5"/>
          <p:cNvSpPr txBox="1"/>
          <p:nvPr/>
        </p:nvSpPr>
        <p:spPr>
          <a:xfrm>
            <a:off x="365759" y="1046987"/>
            <a:ext cx="6126480" cy="1232773"/>
          </a:xfrm>
          <a:prstGeom prst="rect">
            <a:avLst/>
          </a:prstGeom>
          <a:ln w="9144">
            <a:solidFill>
              <a:srgbClr val="EC7C30"/>
            </a:solidFill>
          </a:ln>
        </p:spPr>
        <p:txBody>
          <a:bodyPr vert="horz" wrap="square" lIns="0" tIns="90805" rIns="0" bIns="0" rtlCol="0">
            <a:spAutoFit/>
          </a:bodyPr>
          <a:lstStyle/>
          <a:p>
            <a:pPr marL="90805">
              <a:lnSpc>
                <a:spcPct val="100000"/>
              </a:lnSpc>
              <a:spcBef>
                <a:spcPts val="715"/>
              </a:spcBef>
            </a:pPr>
            <a:r>
              <a:rPr sz="1200" b="1" spc="65" dirty="0">
                <a:solidFill>
                  <a:srgbClr val="3A3838"/>
                </a:solidFill>
                <a:latin typeface="Arial" panose="020B0604020202020204" pitchFamily="34" charset="0"/>
                <a:cs typeface="Arial" panose="020B0604020202020204" pitchFamily="34" charset="0"/>
              </a:rPr>
              <a:t>ご</a:t>
            </a:r>
            <a:r>
              <a:rPr sz="1200" b="1" spc="35" dirty="0">
                <a:solidFill>
                  <a:srgbClr val="3A3838"/>
                </a:solidFill>
                <a:latin typeface="Arial" panose="020B0604020202020204" pitchFamily="34" charset="0"/>
                <a:cs typeface="Arial" panose="020B0604020202020204" pitchFamily="34" charset="0"/>
              </a:rPr>
              <a:t>注意</a:t>
            </a:r>
            <a:endParaRPr sz="1200" dirty="0">
              <a:latin typeface="Arial" panose="020B0604020202020204" pitchFamily="34" charset="0"/>
              <a:cs typeface="Arial" panose="020B0604020202020204" pitchFamily="34" charset="0"/>
            </a:endParaRPr>
          </a:p>
          <a:p>
            <a:pPr marL="90805">
              <a:lnSpc>
                <a:spcPct val="100000"/>
              </a:lnSpc>
              <a:spcBef>
                <a:spcPts val="635"/>
              </a:spcBef>
            </a:pPr>
            <a:r>
              <a:rPr sz="1100" spc="65" dirty="0">
                <a:solidFill>
                  <a:srgbClr val="3A3838"/>
                </a:solidFill>
                <a:latin typeface="Arial" panose="020B0604020202020204" pitchFamily="34" charset="0"/>
                <a:cs typeface="Arial" panose="020B0604020202020204" pitchFamily="34" charset="0"/>
              </a:rPr>
              <a:t>推</a:t>
            </a:r>
            <a:r>
              <a:rPr sz="1100" spc="35" dirty="0">
                <a:solidFill>
                  <a:srgbClr val="3A3838"/>
                </a:solidFill>
                <a:latin typeface="Arial" panose="020B0604020202020204" pitchFamily="34" charset="0"/>
                <a:cs typeface="Arial" panose="020B0604020202020204" pitchFamily="34" charset="0"/>
              </a:rPr>
              <a:t>奨環</a:t>
            </a:r>
            <a:r>
              <a:rPr sz="1100" spc="65" dirty="0">
                <a:solidFill>
                  <a:srgbClr val="3A3838"/>
                </a:solidFill>
                <a:latin typeface="Arial" panose="020B0604020202020204" pitchFamily="34" charset="0"/>
                <a:cs typeface="Arial" panose="020B0604020202020204" pitchFamily="34" charset="0"/>
              </a:rPr>
              <a:t>境</a:t>
            </a:r>
            <a:r>
              <a:rPr sz="1100" spc="35" dirty="0">
                <a:solidFill>
                  <a:srgbClr val="3A3838"/>
                </a:solidFill>
                <a:latin typeface="Arial" panose="020B0604020202020204" pitchFamily="34" charset="0"/>
                <a:cs typeface="Arial" panose="020B0604020202020204" pitchFamily="34" charset="0"/>
              </a:rPr>
              <a:t>外で</a:t>
            </a:r>
            <a:r>
              <a:rPr sz="1100" spc="65" dirty="0">
                <a:solidFill>
                  <a:srgbClr val="3A3838"/>
                </a:solidFill>
                <a:latin typeface="Arial" panose="020B0604020202020204" pitchFamily="34" charset="0"/>
                <a:cs typeface="Arial" panose="020B0604020202020204" pitchFamily="34" charset="0"/>
              </a:rPr>
              <a:t>も</a:t>
            </a:r>
            <a:r>
              <a:rPr sz="1100" spc="35" dirty="0">
                <a:solidFill>
                  <a:srgbClr val="3A3838"/>
                </a:solidFill>
                <a:latin typeface="Arial" panose="020B0604020202020204" pitchFamily="34" charset="0"/>
                <a:cs typeface="Arial" panose="020B0604020202020204" pitchFamily="34" charset="0"/>
              </a:rPr>
              <a:t>利用</a:t>
            </a:r>
            <a:r>
              <a:rPr sz="1100" spc="65" dirty="0">
                <a:solidFill>
                  <a:srgbClr val="3A3838"/>
                </a:solidFill>
                <a:latin typeface="Arial" panose="020B0604020202020204" pitchFamily="34" charset="0"/>
                <a:cs typeface="Arial" panose="020B0604020202020204" pitchFamily="34" charset="0"/>
              </a:rPr>
              <a:t>で</a:t>
            </a:r>
            <a:r>
              <a:rPr sz="1100" spc="35" dirty="0">
                <a:solidFill>
                  <a:srgbClr val="3A3838"/>
                </a:solidFill>
                <a:latin typeface="Arial" panose="020B0604020202020204" pitchFamily="34" charset="0"/>
                <a:cs typeface="Arial" panose="020B0604020202020204" pitchFamily="34" charset="0"/>
              </a:rPr>
              <a:t>きる</a:t>
            </a:r>
            <a:r>
              <a:rPr sz="1100" spc="65" dirty="0">
                <a:solidFill>
                  <a:srgbClr val="3A3838"/>
                </a:solidFill>
                <a:latin typeface="Arial" panose="020B0604020202020204" pitchFamily="34" charset="0"/>
                <a:cs typeface="Arial" panose="020B0604020202020204" pitchFamily="34" charset="0"/>
              </a:rPr>
              <a:t>場</a:t>
            </a:r>
            <a:r>
              <a:rPr sz="1100" spc="35" dirty="0">
                <a:solidFill>
                  <a:srgbClr val="3A3838"/>
                </a:solidFill>
                <a:latin typeface="Arial" panose="020B0604020202020204" pitchFamily="34" charset="0"/>
                <a:cs typeface="Arial" panose="020B0604020202020204" pitchFamily="34" charset="0"/>
              </a:rPr>
              <a:t>合が</a:t>
            </a:r>
            <a:r>
              <a:rPr sz="1100" spc="65" dirty="0">
                <a:solidFill>
                  <a:srgbClr val="3A3838"/>
                </a:solidFill>
                <a:latin typeface="Arial" panose="020B0604020202020204" pitchFamily="34" charset="0"/>
                <a:cs typeface="Arial" panose="020B0604020202020204" pitchFamily="34" charset="0"/>
              </a:rPr>
              <a:t>あ</a:t>
            </a:r>
            <a:r>
              <a:rPr sz="1100" spc="35" dirty="0">
                <a:solidFill>
                  <a:srgbClr val="3A3838"/>
                </a:solidFill>
                <a:latin typeface="Arial" panose="020B0604020202020204" pitchFamily="34" charset="0"/>
                <a:cs typeface="Arial" panose="020B0604020202020204" pitchFamily="34" charset="0"/>
              </a:rPr>
              <a:t>りま</a:t>
            </a:r>
            <a:r>
              <a:rPr sz="1100" spc="65" dirty="0">
                <a:solidFill>
                  <a:srgbClr val="3A3838"/>
                </a:solidFill>
                <a:latin typeface="Arial" panose="020B0604020202020204" pitchFamily="34" charset="0"/>
                <a:cs typeface="Arial" panose="020B0604020202020204" pitchFamily="34" charset="0"/>
              </a:rPr>
              <a:t>す</a:t>
            </a:r>
            <a:r>
              <a:rPr sz="1100" spc="35" dirty="0">
                <a:solidFill>
                  <a:srgbClr val="3A3838"/>
                </a:solidFill>
                <a:latin typeface="Arial" panose="020B0604020202020204" pitchFamily="34" charset="0"/>
                <a:cs typeface="Arial" panose="020B0604020202020204" pitchFamily="34" charset="0"/>
              </a:rPr>
              <a:t>が、</a:t>
            </a:r>
            <a:r>
              <a:rPr sz="1100" spc="65" dirty="0">
                <a:solidFill>
                  <a:srgbClr val="3A3838"/>
                </a:solidFill>
                <a:latin typeface="Arial" panose="020B0604020202020204" pitchFamily="34" charset="0"/>
                <a:cs typeface="Arial" panose="020B0604020202020204" pitchFamily="34" charset="0"/>
              </a:rPr>
              <a:t>全</a:t>
            </a:r>
            <a:r>
              <a:rPr sz="1100" spc="35" dirty="0">
                <a:solidFill>
                  <a:srgbClr val="3A3838"/>
                </a:solidFill>
                <a:latin typeface="Arial" panose="020B0604020202020204" pitchFamily="34" charset="0"/>
                <a:cs typeface="Arial" panose="020B0604020202020204" pitchFamily="34" charset="0"/>
              </a:rPr>
              <a:t>機能</a:t>
            </a:r>
            <a:r>
              <a:rPr sz="1100" spc="65" dirty="0">
                <a:solidFill>
                  <a:srgbClr val="3A3838"/>
                </a:solidFill>
                <a:latin typeface="Arial" panose="020B0604020202020204" pitchFamily="34" charset="0"/>
                <a:cs typeface="Arial" panose="020B0604020202020204" pitchFamily="34" charset="0"/>
              </a:rPr>
              <a:t>の</a:t>
            </a:r>
            <a:r>
              <a:rPr sz="1100" spc="35" dirty="0">
                <a:solidFill>
                  <a:srgbClr val="3A3838"/>
                </a:solidFill>
                <a:latin typeface="Arial" panose="020B0604020202020204" pitchFamily="34" charset="0"/>
                <a:cs typeface="Arial" panose="020B0604020202020204" pitchFamily="34" charset="0"/>
              </a:rPr>
              <a:t>正常</a:t>
            </a:r>
            <a:r>
              <a:rPr sz="1100" spc="65" dirty="0">
                <a:solidFill>
                  <a:srgbClr val="3A3838"/>
                </a:solidFill>
                <a:latin typeface="Arial" panose="020B0604020202020204" pitchFamily="34" charset="0"/>
                <a:cs typeface="Arial" panose="020B0604020202020204" pitchFamily="34" charset="0"/>
              </a:rPr>
              <a:t>動</a:t>
            </a:r>
            <a:r>
              <a:rPr sz="1100" spc="35" dirty="0">
                <a:solidFill>
                  <a:srgbClr val="3A3838"/>
                </a:solidFill>
                <a:latin typeface="Arial" panose="020B0604020202020204" pitchFamily="34" charset="0"/>
                <a:cs typeface="Arial" panose="020B0604020202020204" pitchFamily="34" charset="0"/>
              </a:rPr>
              <a:t>作は</a:t>
            </a:r>
            <a:r>
              <a:rPr sz="1100" spc="65" dirty="0">
                <a:solidFill>
                  <a:srgbClr val="3A3838"/>
                </a:solidFill>
                <a:latin typeface="Arial" panose="020B0604020202020204" pitchFamily="34" charset="0"/>
                <a:cs typeface="Arial" panose="020B0604020202020204" pitchFamily="34" charset="0"/>
              </a:rPr>
              <a:t>保</a:t>
            </a:r>
            <a:r>
              <a:rPr sz="1100" spc="35" dirty="0">
                <a:solidFill>
                  <a:srgbClr val="3A3838"/>
                </a:solidFill>
                <a:latin typeface="Arial" panose="020B0604020202020204" pitchFamily="34" charset="0"/>
                <a:cs typeface="Arial" panose="020B0604020202020204" pitchFamily="34" charset="0"/>
              </a:rPr>
              <a:t>証し</a:t>
            </a:r>
            <a:r>
              <a:rPr sz="1100" spc="65" dirty="0">
                <a:solidFill>
                  <a:srgbClr val="3A3838"/>
                </a:solidFill>
                <a:latin typeface="Arial" panose="020B0604020202020204" pitchFamily="34" charset="0"/>
                <a:cs typeface="Arial" panose="020B0604020202020204" pitchFamily="34" charset="0"/>
              </a:rPr>
              <a:t>か</a:t>
            </a:r>
            <a:r>
              <a:rPr sz="1100" spc="35" dirty="0">
                <a:solidFill>
                  <a:srgbClr val="3A3838"/>
                </a:solidFill>
                <a:latin typeface="Arial" panose="020B0604020202020204" pitchFamily="34" charset="0"/>
                <a:cs typeface="Arial" panose="020B0604020202020204" pitchFamily="34" charset="0"/>
              </a:rPr>
              <a:t>ねま</a:t>
            </a:r>
            <a:r>
              <a:rPr sz="1100" spc="65" dirty="0">
                <a:solidFill>
                  <a:srgbClr val="3A3838"/>
                </a:solidFill>
                <a:latin typeface="Arial" panose="020B0604020202020204" pitchFamily="34" charset="0"/>
                <a:cs typeface="Arial" panose="020B0604020202020204" pitchFamily="34" charset="0"/>
              </a:rPr>
              <a:t>す</a:t>
            </a:r>
            <a:r>
              <a:rPr sz="1100" spc="35" dirty="0">
                <a:solidFill>
                  <a:srgbClr val="3A3838"/>
                </a:solidFill>
                <a:latin typeface="Arial" panose="020B0604020202020204" pitchFamily="34" charset="0"/>
                <a:cs typeface="Arial" panose="020B0604020202020204" pitchFamily="34" charset="0"/>
              </a:rPr>
              <a:t>。</a:t>
            </a:r>
            <a:endParaRPr sz="1100" dirty="0">
              <a:latin typeface="Arial" panose="020B0604020202020204" pitchFamily="34" charset="0"/>
              <a:cs typeface="Arial" panose="020B0604020202020204" pitchFamily="34" charset="0"/>
            </a:endParaRPr>
          </a:p>
          <a:p>
            <a:pPr marL="90805" marR="8890">
              <a:lnSpc>
                <a:spcPct val="146100"/>
              </a:lnSpc>
              <a:spcBef>
                <a:spcPts val="5"/>
              </a:spcBef>
            </a:pPr>
            <a:r>
              <a:rPr sz="1100" spc="30" dirty="0">
                <a:solidFill>
                  <a:srgbClr val="3A3838"/>
                </a:solidFill>
                <a:latin typeface="Arial" panose="020B0604020202020204" pitchFamily="34" charset="0"/>
                <a:cs typeface="Arial" panose="020B0604020202020204" pitchFamily="34" charset="0"/>
              </a:rPr>
              <a:t>OS</a:t>
            </a:r>
            <a:r>
              <a:rPr sz="1100" spc="70" dirty="0">
                <a:solidFill>
                  <a:srgbClr val="3A3838"/>
                </a:solidFill>
                <a:latin typeface="Arial" panose="020B0604020202020204" pitchFamily="34" charset="0"/>
                <a:cs typeface="Arial" panose="020B0604020202020204" pitchFamily="34" charset="0"/>
              </a:rPr>
              <a:t>の</a:t>
            </a:r>
            <a:r>
              <a:rPr sz="1100" spc="35" dirty="0">
                <a:solidFill>
                  <a:srgbClr val="3A3838"/>
                </a:solidFill>
                <a:latin typeface="Arial" panose="020B0604020202020204" pitchFamily="34" charset="0"/>
                <a:cs typeface="Arial" panose="020B0604020202020204" pitchFamily="34" charset="0"/>
              </a:rPr>
              <a:t>ア</a:t>
            </a:r>
            <a:r>
              <a:rPr sz="1100" spc="70" dirty="0">
                <a:solidFill>
                  <a:srgbClr val="3A3838"/>
                </a:solidFill>
                <a:latin typeface="Arial" panose="020B0604020202020204" pitchFamily="34" charset="0"/>
                <a:cs typeface="Arial" panose="020B0604020202020204" pitchFamily="34" charset="0"/>
              </a:rPr>
              <a:t>ッ</a:t>
            </a:r>
            <a:r>
              <a:rPr sz="1100" spc="35" dirty="0">
                <a:solidFill>
                  <a:srgbClr val="3A3838"/>
                </a:solidFill>
                <a:latin typeface="Arial" panose="020B0604020202020204" pitchFamily="34" charset="0"/>
                <a:cs typeface="Arial" panose="020B0604020202020204" pitchFamily="34" charset="0"/>
              </a:rPr>
              <a:t>プデ</a:t>
            </a:r>
            <a:r>
              <a:rPr sz="1100" spc="70" dirty="0">
                <a:solidFill>
                  <a:srgbClr val="3A3838"/>
                </a:solidFill>
                <a:latin typeface="Arial" panose="020B0604020202020204" pitchFamily="34" charset="0"/>
                <a:cs typeface="Arial" panose="020B0604020202020204" pitchFamily="34" charset="0"/>
              </a:rPr>
              <a:t>ー</a:t>
            </a:r>
            <a:r>
              <a:rPr sz="1100" spc="35" dirty="0">
                <a:solidFill>
                  <a:srgbClr val="3A3838"/>
                </a:solidFill>
                <a:latin typeface="Arial" panose="020B0604020202020204" pitchFamily="34" charset="0"/>
                <a:cs typeface="Arial" panose="020B0604020202020204" pitchFamily="34" charset="0"/>
              </a:rPr>
              <a:t>トが</a:t>
            </a:r>
            <a:r>
              <a:rPr sz="1100" spc="70" dirty="0">
                <a:solidFill>
                  <a:srgbClr val="3A3838"/>
                </a:solidFill>
                <a:latin typeface="Arial" panose="020B0604020202020204" pitchFamily="34" charset="0"/>
                <a:cs typeface="Arial" panose="020B0604020202020204" pitchFamily="34" charset="0"/>
              </a:rPr>
              <a:t>終</a:t>
            </a:r>
            <a:r>
              <a:rPr sz="1100" spc="35" dirty="0">
                <a:solidFill>
                  <a:srgbClr val="3A3838"/>
                </a:solidFill>
                <a:latin typeface="Arial" panose="020B0604020202020204" pitchFamily="34" charset="0"/>
                <a:cs typeface="Arial" panose="020B0604020202020204" pitchFamily="34" charset="0"/>
              </a:rPr>
              <a:t>了し</a:t>
            </a:r>
            <a:r>
              <a:rPr sz="1100" spc="70" dirty="0">
                <a:solidFill>
                  <a:srgbClr val="3A3838"/>
                </a:solidFill>
                <a:latin typeface="Arial" panose="020B0604020202020204" pitchFamily="34" charset="0"/>
                <a:cs typeface="Arial" panose="020B0604020202020204" pitchFamily="34" charset="0"/>
              </a:rPr>
              <a:t>た</a:t>
            </a:r>
            <a:r>
              <a:rPr sz="1100" spc="35" dirty="0">
                <a:solidFill>
                  <a:srgbClr val="3A3838"/>
                </a:solidFill>
                <a:latin typeface="Arial" panose="020B0604020202020204" pitchFamily="34" charset="0"/>
                <a:cs typeface="Arial" panose="020B0604020202020204" pitchFamily="34" charset="0"/>
              </a:rPr>
              <a:t>端末</a:t>
            </a:r>
            <a:r>
              <a:rPr sz="1100" spc="70" dirty="0">
                <a:solidFill>
                  <a:srgbClr val="3A3838"/>
                </a:solidFill>
                <a:latin typeface="Arial" panose="020B0604020202020204" pitchFamily="34" charset="0"/>
                <a:cs typeface="Arial" panose="020B0604020202020204" pitchFamily="34" charset="0"/>
              </a:rPr>
              <a:t>は</a:t>
            </a:r>
            <a:r>
              <a:rPr sz="1100" spc="35" dirty="0">
                <a:solidFill>
                  <a:srgbClr val="3A3838"/>
                </a:solidFill>
                <a:latin typeface="Arial" panose="020B0604020202020204" pitchFamily="34" charset="0"/>
                <a:cs typeface="Arial" panose="020B0604020202020204" pitchFamily="34" charset="0"/>
              </a:rPr>
              <a:t>、推</a:t>
            </a:r>
            <a:r>
              <a:rPr sz="1100" spc="70" dirty="0">
                <a:solidFill>
                  <a:srgbClr val="3A3838"/>
                </a:solidFill>
                <a:latin typeface="Arial" panose="020B0604020202020204" pitchFamily="34" charset="0"/>
                <a:cs typeface="Arial" panose="020B0604020202020204" pitchFamily="34" charset="0"/>
              </a:rPr>
              <a:t>奨</a:t>
            </a:r>
            <a:r>
              <a:rPr sz="1100" spc="35" dirty="0">
                <a:solidFill>
                  <a:srgbClr val="3A3838"/>
                </a:solidFill>
                <a:latin typeface="Arial" panose="020B0604020202020204" pitchFamily="34" charset="0"/>
                <a:cs typeface="Arial" panose="020B0604020202020204" pitchFamily="34" charset="0"/>
              </a:rPr>
              <a:t>環境</a:t>
            </a:r>
            <a:r>
              <a:rPr sz="1100" spc="70" dirty="0">
                <a:solidFill>
                  <a:srgbClr val="3A3838"/>
                </a:solidFill>
                <a:latin typeface="Arial" panose="020B0604020202020204" pitchFamily="34" charset="0"/>
                <a:cs typeface="Arial" panose="020B0604020202020204" pitchFamily="34" charset="0"/>
              </a:rPr>
              <a:t>の</a:t>
            </a:r>
            <a:r>
              <a:rPr sz="1100" spc="35" dirty="0">
                <a:solidFill>
                  <a:srgbClr val="3A3838"/>
                </a:solidFill>
                <a:latin typeface="Arial" panose="020B0604020202020204" pitchFamily="34" charset="0"/>
                <a:cs typeface="Arial" panose="020B0604020202020204" pitchFamily="34" charset="0"/>
              </a:rPr>
              <a:t>対象</a:t>
            </a:r>
            <a:r>
              <a:rPr sz="1100" spc="70" dirty="0">
                <a:solidFill>
                  <a:srgbClr val="3A3838"/>
                </a:solidFill>
                <a:latin typeface="Arial" panose="020B0604020202020204" pitchFamily="34" charset="0"/>
                <a:cs typeface="Arial" panose="020B0604020202020204" pitchFamily="34" charset="0"/>
              </a:rPr>
              <a:t>外</a:t>
            </a:r>
            <a:r>
              <a:rPr sz="1100" spc="35" dirty="0">
                <a:solidFill>
                  <a:srgbClr val="3A3838"/>
                </a:solidFill>
                <a:latin typeface="Arial" panose="020B0604020202020204" pitchFamily="34" charset="0"/>
                <a:cs typeface="Arial" panose="020B0604020202020204" pitchFamily="34" charset="0"/>
              </a:rPr>
              <a:t>とな</a:t>
            </a:r>
            <a:r>
              <a:rPr sz="1100" spc="70" dirty="0">
                <a:solidFill>
                  <a:srgbClr val="3A3838"/>
                </a:solidFill>
                <a:latin typeface="Arial" panose="020B0604020202020204" pitchFamily="34" charset="0"/>
                <a:cs typeface="Arial" panose="020B0604020202020204" pitchFamily="34" charset="0"/>
              </a:rPr>
              <a:t>り</a:t>
            </a:r>
            <a:r>
              <a:rPr sz="1100" spc="35" dirty="0">
                <a:solidFill>
                  <a:srgbClr val="3A3838"/>
                </a:solidFill>
                <a:latin typeface="Arial" panose="020B0604020202020204" pitchFamily="34" charset="0"/>
                <a:cs typeface="Arial" panose="020B0604020202020204" pitchFamily="34" charset="0"/>
              </a:rPr>
              <a:t>ます</a:t>
            </a:r>
            <a:r>
              <a:rPr sz="1100" spc="70" dirty="0">
                <a:solidFill>
                  <a:srgbClr val="3A3838"/>
                </a:solidFill>
                <a:latin typeface="Arial" panose="020B0604020202020204" pitchFamily="34" charset="0"/>
                <a:cs typeface="Arial" panose="020B0604020202020204" pitchFamily="34" charset="0"/>
              </a:rPr>
              <a:t>。</a:t>
            </a:r>
            <a:r>
              <a:rPr sz="1100" spc="35" dirty="0">
                <a:solidFill>
                  <a:srgbClr val="3A3838"/>
                </a:solidFill>
                <a:latin typeface="Arial" panose="020B0604020202020204" pitchFamily="34" charset="0"/>
                <a:cs typeface="Arial" panose="020B0604020202020204" pitchFamily="34" charset="0"/>
              </a:rPr>
              <a:t>ご了</a:t>
            </a:r>
            <a:r>
              <a:rPr sz="1100" spc="70" dirty="0">
                <a:solidFill>
                  <a:srgbClr val="3A3838"/>
                </a:solidFill>
                <a:latin typeface="Arial" panose="020B0604020202020204" pitchFamily="34" charset="0"/>
                <a:cs typeface="Arial" panose="020B0604020202020204" pitchFamily="34" charset="0"/>
              </a:rPr>
              <a:t>承</a:t>
            </a:r>
            <a:r>
              <a:rPr sz="1100" spc="35" dirty="0">
                <a:solidFill>
                  <a:srgbClr val="3A3838"/>
                </a:solidFill>
                <a:latin typeface="Arial" panose="020B0604020202020204" pitchFamily="34" charset="0"/>
                <a:cs typeface="Arial" panose="020B0604020202020204" pitchFamily="34" charset="0"/>
              </a:rPr>
              <a:t>くだ</a:t>
            </a:r>
            <a:r>
              <a:rPr sz="1100" spc="70" dirty="0">
                <a:solidFill>
                  <a:srgbClr val="3A3838"/>
                </a:solidFill>
                <a:latin typeface="Arial" panose="020B0604020202020204" pitchFamily="34" charset="0"/>
                <a:cs typeface="Arial" panose="020B0604020202020204" pitchFamily="34" charset="0"/>
              </a:rPr>
              <a:t>さ</a:t>
            </a:r>
            <a:r>
              <a:rPr sz="1100" spc="35" dirty="0">
                <a:solidFill>
                  <a:srgbClr val="3A3838"/>
                </a:solidFill>
                <a:latin typeface="Arial" panose="020B0604020202020204" pitchFamily="34" charset="0"/>
                <a:cs typeface="Arial" panose="020B0604020202020204" pitchFamily="34" charset="0"/>
              </a:rPr>
              <a:t>い。 </a:t>
            </a:r>
            <a:br>
              <a:rPr lang="en-US" sz="1100" spc="35" dirty="0">
                <a:solidFill>
                  <a:srgbClr val="3A3838"/>
                </a:solidFill>
                <a:latin typeface="Arial" panose="020B0604020202020204" pitchFamily="34" charset="0"/>
                <a:cs typeface="Arial" panose="020B0604020202020204" pitchFamily="34" charset="0"/>
              </a:rPr>
            </a:br>
            <a:r>
              <a:rPr sz="1100" spc="65" dirty="0">
                <a:solidFill>
                  <a:srgbClr val="3A3838"/>
                </a:solidFill>
                <a:latin typeface="Arial" panose="020B0604020202020204" pitchFamily="34" charset="0"/>
                <a:cs typeface="Arial" panose="020B0604020202020204" pitchFamily="34" charset="0"/>
              </a:rPr>
              <a:t>利</a:t>
            </a:r>
            <a:r>
              <a:rPr sz="1100" spc="35" dirty="0">
                <a:solidFill>
                  <a:srgbClr val="3A3838"/>
                </a:solidFill>
                <a:latin typeface="Arial" panose="020B0604020202020204" pitchFamily="34" charset="0"/>
                <a:cs typeface="Arial" panose="020B0604020202020204" pitchFamily="34" charset="0"/>
              </a:rPr>
              <a:t>用環</a:t>
            </a:r>
            <a:r>
              <a:rPr sz="1100" spc="65" dirty="0">
                <a:solidFill>
                  <a:srgbClr val="3A3838"/>
                </a:solidFill>
                <a:latin typeface="Arial" panose="020B0604020202020204" pitchFamily="34" charset="0"/>
                <a:cs typeface="Arial" panose="020B0604020202020204" pitchFamily="34" charset="0"/>
              </a:rPr>
              <a:t>境</a:t>
            </a:r>
            <a:r>
              <a:rPr sz="1100" spc="35" dirty="0">
                <a:solidFill>
                  <a:srgbClr val="3A3838"/>
                </a:solidFill>
                <a:latin typeface="Arial" panose="020B0604020202020204" pitchFamily="34" charset="0"/>
                <a:cs typeface="Arial" panose="020B0604020202020204" pitchFamily="34" charset="0"/>
              </a:rPr>
              <a:t>を満</a:t>
            </a:r>
            <a:r>
              <a:rPr sz="1100" spc="65" dirty="0">
                <a:solidFill>
                  <a:srgbClr val="3A3838"/>
                </a:solidFill>
                <a:latin typeface="Arial" panose="020B0604020202020204" pitchFamily="34" charset="0"/>
                <a:cs typeface="Arial" panose="020B0604020202020204" pitchFamily="34" charset="0"/>
              </a:rPr>
              <a:t>た</a:t>
            </a:r>
            <a:r>
              <a:rPr sz="1100" spc="35" dirty="0">
                <a:solidFill>
                  <a:srgbClr val="3A3838"/>
                </a:solidFill>
                <a:latin typeface="Arial" panose="020B0604020202020204" pitchFamily="34" charset="0"/>
                <a:cs typeface="Arial" panose="020B0604020202020204" pitchFamily="34" charset="0"/>
              </a:rPr>
              <a:t>して</a:t>
            </a:r>
            <a:r>
              <a:rPr sz="1100" spc="65" dirty="0">
                <a:solidFill>
                  <a:srgbClr val="3A3838"/>
                </a:solidFill>
                <a:latin typeface="Arial" panose="020B0604020202020204" pitchFamily="34" charset="0"/>
                <a:cs typeface="Arial" panose="020B0604020202020204" pitchFamily="34" charset="0"/>
              </a:rPr>
              <a:t>い</a:t>
            </a:r>
            <a:r>
              <a:rPr sz="1100" spc="35" dirty="0">
                <a:solidFill>
                  <a:srgbClr val="3A3838"/>
                </a:solidFill>
                <a:latin typeface="Arial" panose="020B0604020202020204" pitchFamily="34" charset="0"/>
                <a:cs typeface="Arial" panose="020B0604020202020204" pitchFamily="34" charset="0"/>
              </a:rPr>
              <a:t>ても</a:t>
            </a:r>
            <a:r>
              <a:rPr sz="1100" spc="65" dirty="0">
                <a:solidFill>
                  <a:srgbClr val="3A3838"/>
                </a:solidFill>
                <a:latin typeface="Arial" panose="020B0604020202020204" pitchFamily="34" charset="0"/>
                <a:cs typeface="Arial" panose="020B0604020202020204" pitchFamily="34" charset="0"/>
              </a:rPr>
              <a:t>、</a:t>
            </a:r>
            <a:r>
              <a:rPr sz="1100" spc="35" dirty="0">
                <a:solidFill>
                  <a:srgbClr val="3A3838"/>
                </a:solidFill>
                <a:latin typeface="Arial" panose="020B0604020202020204" pitchFamily="34" charset="0"/>
                <a:cs typeface="Arial" panose="020B0604020202020204" pitchFamily="34" charset="0"/>
              </a:rPr>
              <a:t>端末</a:t>
            </a:r>
            <a:r>
              <a:rPr sz="1100" spc="65" dirty="0">
                <a:solidFill>
                  <a:srgbClr val="3A3838"/>
                </a:solidFill>
                <a:latin typeface="Arial" panose="020B0604020202020204" pitchFamily="34" charset="0"/>
                <a:cs typeface="Arial" panose="020B0604020202020204" pitchFamily="34" charset="0"/>
              </a:rPr>
              <a:t>・</a:t>
            </a:r>
            <a:r>
              <a:rPr sz="1100" spc="35" dirty="0">
                <a:solidFill>
                  <a:srgbClr val="3A3838"/>
                </a:solidFill>
                <a:latin typeface="Arial" panose="020B0604020202020204" pitchFamily="34" charset="0"/>
                <a:cs typeface="Arial" panose="020B0604020202020204" pitchFamily="34" charset="0"/>
              </a:rPr>
              <a:t>利用</a:t>
            </a:r>
            <a:r>
              <a:rPr sz="1100" spc="65" dirty="0">
                <a:solidFill>
                  <a:srgbClr val="3A3838"/>
                </a:solidFill>
                <a:latin typeface="Arial" panose="020B0604020202020204" pitchFamily="34" charset="0"/>
                <a:cs typeface="Arial" panose="020B0604020202020204" pitchFamily="34" charset="0"/>
              </a:rPr>
              <a:t>環</a:t>
            </a:r>
            <a:r>
              <a:rPr sz="1100" spc="35" dirty="0">
                <a:solidFill>
                  <a:srgbClr val="3A3838"/>
                </a:solidFill>
                <a:latin typeface="Arial" panose="020B0604020202020204" pitchFamily="34" charset="0"/>
                <a:cs typeface="Arial" panose="020B0604020202020204" pitchFamily="34" charset="0"/>
              </a:rPr>
              <a:t>境の</a:t>
            </a:r>
            <a:r>
              <a:rPr sz="1100" spc="65" dirty="0">
                <a:solidFill>
                  <a:srgbClr val="3A3838"/>
                </a:solidFill>
                <a:latin typeface="Arial" panose="020B0604020202020204" pitchFamily="34" charset="0"/>
                <a:cs typeface="Arial" panose="020B0604020202020204" pitchFamily="34" charset="0"/>
              </a:rPr>
              <a:t>組</a:t>
            </a:r>
            <a:r>
              <a:rPr sz="1100" spc="35" dirty="0">
                <a:solidFill>
                  <a:srgbClr val="3A3838"/>
                </a:solidFill>
                <a:latin typeface="Arial" panose="020B0604020202020204" pitchFamily="34" charset="0"/>
                <a:cs typeface="Arial" panose="020B0604020202020204" pitchFamily="34" charset="0"/>
              </a:rPr>
              <a:t>み合</a:t>
            </a:r>
            <a:r>
              <a:rPr sz="1100" spc="65" dirty="0">
                <a:solidFill>
                  <a:srgbClr val="3A3838"/>
                </a:solidFill>
                <a:latin typeface="Arial" panose="020B0604020202020204" pitchFamily="34" charset="0"/>
                <a:cs typeface="Arial" panose="020B0604020202020204" pitchFamily="34" charset="0"/>
              </a:rPr>
              <a:t>わ</a:t>
            </a:r>
            <a:r>
              <a:rPr sz="1100" spc="35" dirty="0">
                <a:solidFill>
                  <a:srgbClr val="3A3838"/>
                </a:solidFill>
                <a:latin typeface="Arial" panose="020B0604020202020204" pitchFamily="34" charset="0"/>
                <a:cs typeface="Arial" panose="020B0604020202020204" pitchFamily="34" charset="0"/>
              </a:rPr>
              <a:t>せに</a:t>
            </a:r>
            <a:r>
              <a:rPr sz="1100" spc="65" dirty="0">
                <a:solidFill>
                  <a:srgbClr val="3A3838"/>
                </a:solidFill>
                <a:latin typeface="Arial" panose="020B0604020202020204" pitchFamily="34" charset="0"/>
                <a:cs typeface="Arial" panose="020B0604020202020204" pitchFamily="34" charset="0"/>
              </a:rPr>
              <a:t>よ</a:t>
            </a:r>
            <a:r>
              <a:rPr sz="1100" spc="35" dirty="0">
                <a:solidFill>
                  <a:srgbClr val="3A3838"/>
                </a:solidFill>
                <a:latin typeface="Arial" panose="020B0604020202020204" pitchFamily="34" charset="0"/>
                <a:cs typeface="Arial" panose="020B0604020202020204" pitchFamily="34" charset="0"/>
              </a:rPr>
              <a:t>って</a:t>
            </a:r>
            <a:r>
              <a:rPr sz="1100" spc="65" dirty="0">
                <a:solidFill>
                  <a:srgbClr val="3A3838"/>
                </a:solidFill>
                <a:latin typeface="Arial" panose="020B0604020202020204" pitchFamily="34" charset="0"/>
                <a:cs typeface="Arial" panose="020B0604020202020204" pitchFamily="34" charset="0"/>
              </a:rPr>
              <a:t>は</a:t>
            </a:r>
            <a:r>
              <a:rPr lang="ja-JP" altLang="en-US" sz="1100" spc="35" dirty="0">
                <a:solidFill>
                  <a:srgbClr val="3A3838"/>
                </a:solidFill>
                <a:latin typeface="Arial" panose="020B0604020202020204" pitchFamily="34" charset="0"/>
                <a:cs typeface="Arial" panose="020B0604020202020204" pitchFamily="34" charset="0"/>
              </a:rPr>
              <a:t>、</a:t>
            </a:r>
            <a:br>
              <a:rPr lang="en-US" altLang="ja-JP" sz="1100" spc="35" dirty="0">
                <a:solidFill>
                  <a:srgbClr val="3A3838"/>
                </a:solidFill>
                <a:latin typeface="Arial" panose="020B0604020202020204" pitchFamily="34" charset="0"/>
                <a:cs typeface="Arial" panose="020B0604020202020204" pitchFamily="34" charset="0"/>
              </a:rPr>
            </a:br>
            <a:r>
              <a:rPr sz="1100" spc="20" dirty="0">
                <a:solidFill>
                  <a:srgbClr val="3A3838"/>
                </a:solidFill>
                <a:latin typeface="Arial" panose="020B0604020202020204" pitchFamily="34" charset="0"/>
                <a:cs typeface="Arial" panose="020B0604020202020204" pitchFamily="34" charset="0"/>
              </a:rPr>
              <a:t>正</a:t>
            </a:r>
            <a:r>
              <a:rPr sz="1100" spc="-10" dirty="0">
                <a:solidFill>
                  <a:srgbClr val="3A3838"/>
                </a:solidFill>
                <a:latin typeface="Arial" panose="020B0604020202020204" pitchFamily="34" charset="0"/>
                <a:cs typeface="Arial" panose="020B0604020202020204" pitchFamily="34" charset="0"/>
              </a:rPr>
              <a:t>常</a:t>
            </a:r>
            <a:r>
              <a:rPr sz="1100" spc="-15" dirty="0">
                <a:solidFill>
                  <a:srgbClr val="3A3838"/>
                </a:solidFill>
                <a:latin typeface="Arial" panose="020B0604020202020204" pitchFamily="34" charset="0"/>
                <a:cs typeface="Arial" panose="020B0604020202020204" pitchFamily="34" charset="0"/>
              </a:rPr>
              <a:t>に</a:t>
            </a:r>
            <a:r>
              <a:rPr sz="1100" spc="20" dirty="0">
                <a:solidFill>
                  <a:srgbClr val="3A3838"/>
                </a:solidFill>
                <a:latin typeface="Arial" panose="020B0604020202020204" pitchFamily="34" charset="0"/>
                <a:cs typeface="Arial" panose="020B0604020202020204" pitchFamily="34" charset="0"/>
              </a:rPr>
              <a:t>動</a:t>
            </a:r>
            <a:r>
              <a:rPr sz="1100" spc="-10" dirty="0">
                <a:solidFill>
                  <a:srgbClr val="3A3838"/>
                </a:solidFill>
                <a:latin typeface="Arial" panose="020B0604020202020204" pitchFamily="34" charset="0"/>
                <a:cs typeface="Arial" panose="020B0604020202020204" pitchFamily="34" charset="0"/>
              </a:rPr>
              <a:t>作</a:t>
            </a:r>
            <a:r>
              <a:rPr sz="1100" spc="-15" dirty="0">
                <a:solidFill>
                  <a:srgbClr val="3A3838"/>
                </a:solidFill>
                <a:latin typeface="Arial" panose="020B0604020202020204" pitchFamily="34" charset="0"/>
                <a:cs typeface="Arial" panose="020B0604020202020204" pitchFamily="34" charset="0"/>
              </a:rPr>
              <a:t>し</a:t>
            </a:r>
            <a:r>
              <a:rPr sz="1100" spc="20" dirty="0">
                <a:solidFill>
                  <a:srgbClr val="3A3838"/>
                </a:solidFill>
                <a:latin typeface="Arial" panose="020B0604020202020204" pitchFamily="34" charset="0"/>
                <a:cs typeface="Arial" panose="020B0604020202020204" pitchFamily="34" charset="0"/>
              </a:rPr>
              <a:t>な</a:t>
            </a:r>
            <a:r>
              <a:rPr sz="1100" spc="-10" dirty="0">
                <a:solidFill>
                  <a:srgbClr val="3A3838"/>
                </a:solidFill>
                <a:latin typeface="Arial" panose="020B0604020202020204" pitchFamily="34" charset="0"/>
                <a:cs typeface="Arial" panose="020B0604020202020204" pitchFamily="34" charset="0"/>
              </a:rPr>
              <a:t>い</a:t>
            </a:r>
            <a:r>
              <a:rPr sz="1100" spc="-15" dirty="0">
                <a:solidFill>
                  <a:srgbClr val="3A3838"/>
                </a:solidFill>
                <a:latin typeface="Arial" panose="020B0604020202020204" pitchFamily="34" charset="0"/>
                <a:cs typeface="Arial" panose="020B0604020202020204" pitchFamily="34" charset="0"/>
              </a:rPr>
              <a:t>可</a:t>
            </a:r>
            <a:r>
              <a:rPr sz="1100" spc="20" dirty="0">
                <a:solidFill>
                  <a:srgbClr val="3A3838"/>
                </a:solidFill>
                <a:latin typeface="Arial" panose="020B0604020202020204" pitchFamily="34" charset="0"/>
                <a:cs typeface="Arial" panose="020B0604020202020204" pitchFamily="34" charset="0"/>
              </a:rPr>
              <a:t>能</a:t>
            </a:r>
            <a:r>
              <a:rPr sz="1100" spc="-10" dirty="0">
                <a:solidFill>
                  <a:srgbClr val="3A3838"/>
                </a:solidFill>
                <a:latin typeface="Arial" panose="020B0604020202020204" pitchFamily="34" charset="0"/>
                <a:cs typeface="Arial" panose="020B0604020202020204" pitchFamily="34" charset="0"/>
              </a:rPr>
              <a:t>性</a:t>
            </a:r>
            <a:r>
              <a:rPr sz="1100" spc="-15" dirty="0">
                <a:solidFill>
                  <a:srgbClr val="3A3838"/>
                </a:solidFill>
                <a:latin typeface="Arial" panose="020B0604020202020204" pitchFamily="34" charset="0"/>
                <a:cs typeface="Arial" panose="020B0604020202020204" pitchFamily="34" charset="0"/>
              </a:rPr>
              <a:t>が</a:t>
            </a:r>
            <a:r>
              <a:rPr sz="1100" spc="20" dirty="0">
                <a:solidFill>
                  <a:srgbClr val="3A3838"/>
                </a:solidFill>
                <a:latin typeface="Arial" panose="020B0604020202020204" pitchFamily="34" charset="0"/>
                <a:cs typeface="Arial" panose="020B0604020202020204" pitchFamily="34" charset="0"/>
              </a:rPr>
              <a:t>ご</a:t>
            </a:r>
            <a:r>
              <a:rPr sz="1100" spc="-10" dirty="0">
                <a:solidFill>
                  <a:srgbClr val="3A3838"/>
                </a:solidFill>
                <a:latin typeface="Arial" panose="020B0604020202020204" pitchFamily="34" charset="0"/>
                <a:cs typeface="Arial" panose="020B0604020202020204" pitchFamily="34" charset="0"/>
              </a:rPr>
              <a:t>ざ</a:t>
            </a:r>
            <a:r>
              <a:rPr sz="1100" spc="-15" dirty="0">
                <a:solidFill>
                  <a:srgbClr val="3A3838"/>
                </a:solidFill>
                <a:latin typeface="Arial" panose="020B0604020202020204" pitchFamily="34" charset="0"/>
                <a:cs typeface="Arial" panose="020B0604020202020204" pitchFamily="34" charset="0"/>
              </a:rPr>
              <a:t>い</a:t>
            </a:r>
            <a:r>
              <a:rPr sz="1100" spc="20" dirty="0">
                <a:solidFill>
                  <a:srgbClr val="3A3838"/>
                </a:solidFill>
                <a:latin typeface="Arial" panose="020B0604020202020204" pitchFamily="34" charset="0"/>
                <a:cs typeface="Arial" panose="020B0604020202020204" pitchFamily="34" charset="0"/>
              </a:rPr>
              <a:t>ま</a:t>
            </a:r>
            <a:r>
              <a:rPr sz="1100" spc="-10" dirty="0">
                <a:solidFill>
                  <a:srgbClr val="3A3838"/>
                </a:solidFill>
                <a:latin typeface="Arial" panose="020B0604020202020204" pitchFamily="34" charset="0"/>
                <a:cs typeface="Arial" panose="020B0604020202020204" pitchFamily="34" charset="0"/>
              </a:rPr>
              <a:t>す。</a:t>
            </a:r>
            <a:endParaRPr sz="1100" dirty="0">
              <a:latin typeface="Arial" panose="020B0604020202020204" pitchFamily="34" charset="0"/>
              <a:cs typeface="Arial" panose="020B0604020202020204" pitchFamily="34" charset="0"/>
            </a:endParaRPr>
          </a:p>
        </p:txBody>
      </p:sp>
      <p:sp>
        <p:nvSpPr>
          <p:cNvPr id="7" name="object 7"/>
          <p:cNvSpPr txBox="1"/>
          <p:nvPr/>
        </p:nvSpPr>
        <p:spPr>
          <a:xfrm>
            <a:off x="3602735" y="2720712"/>
            <a:ext cx="2889885" cy="1513235"/>
          </a:xfrm>
          <a:prstGeom prst="rect">
            <a:avLst/>
          </a:prstGeom>
          <a:solidFill>
            <a:srgbClr val="E7E6E6"/>
          </a:solidFill>
        </p:spPr>
        <p:txBody>
          <a:bodyPr vert="horz" wrap="square" lIns="0" tIns="0" rIns="0" bIns="0" rtlCol="0">
            <a:spAutoFit/>
          </a:bodyPr>
          <a:lstStyle/>
          <a:p>
            <a:pPr>
              <a:lnSpc>
                <a:spcPct val="100000"/>
              </a:lnSpc>
            </a:pPr>
            <a:endParaRPr sz="1300" dirty="0">
              <a:latin typeface="Times New Roman"/>
              <a:cs typeface="Times New Roman"/>
            </a:endParaRPr>
          </a:p>
          <a:p>
            <a:pPr marL="94615">
              <a:lnSpc>
                <a:spcPct val="100000"/>
              </a:lnSpc>
              <a:spcBef>
                <a:spcPts val="810"/>
              </a:spcBef>
            </a:pPr>
            <a:r>
              <a:rPr sz="1100" dirty="0">
                <a:latin typeface="Arial" panose="020B0604020202020204" pitchFamily="34" charset="0"/>
                <a:cs typeface="Arial" panose="020B0604020202020204" pitchFamily="34" charset="0"/>
              </a:rPr>
              <a:t>Mac</a:t>
            </a:r>
            <a:br>
              <a:rPr lang="en-US" sz="1100" dirty="0">
                <a:latin typeface="Arial" panose="020B0604020202020204" pitchFamily="34" charset="0"/>
                <a:cs typeface="Arial" panose="020B0604020202020204" pitchFamily="34" charset="0"/>
              </a:rPr>
            </a:br>
            <a:br>
              <a:rPr lang="en-US" sz="1100" dirty="0">
                <a:latin typeface="Arial" panose="020B0604020202020204" pitchFamily="34" charset="0"/>
                <a:cs typeface="Arial" panose="020B0604020202020204" pitchFamily="34" charset="0"/>
              </a:rPr>
            </a:br>
            <a:r>
              <a:rPr sz="1100" spc="30" dirty="0" err="1">
                <a:latin typeface="Arial" panose="020B0604020202020204" pitchFamily="34" charset="0"/>
                <a:cs typeface="Arial" panose="020B0604020202020204" pitchFamily="34" charset="0"/>
              </a:rPr>
              <a:t>OS：</a:t>
            </a:r>
            <a:r>
              <a:rPr sz="1100" spc="35" dirty="0" err="1">
                <a:latin typeface="Arial" panose="020B0604020202020204" pitchFamily="34" charset="0"/>
                <a:cs typeface="Arial" panose="020B0604020202020204" pitchFamily="34" charset="0"/>
              </a:rPr>
              <a:t>最新版</a:t>
            </a:r>
            <a:br>
              <a:rPr lang="en-US" sz="1100" spc="35" dirty="0">
                <a:latin typeface="Arial" panose="020B0604020202020204" pitchFamily="34" charset="0"/>
                <a:cs typeface="Arial" panose="020B0604020202020204" pitchFamily="34" charset="0"/>
              </a:rPr>
            </a:br>
            <a:r>
              <a:rPr sz="1100" spc="5" dirty="0">
                <a:latin typeface="Arial" panose="020B0604020202020204" pitchFamily="34" charset="0"/>
                <a:cs typeface="Arial" panose="020B0604020202020204" pitchFamily="34" charset="0"/>
              </a:rPr>
              <a:t>（Apple</a:t>
            </a:r>
            <a:r>
              <a:rPr sz="1100" spc="35" dirty="0">
                <a:latin typeface="Arial" panose="020B0604020202020204" pitchFamily="34" charset="0"/>
                <a:cs typeface="Arial" panose="020B0604020202020204" pitchFamily="34" charset="0"/>
              </a:rPr>
              <a:t>のサ</a:t>
            </a:r>
            <a:r>
              <a:rPr sz="1100" spc="15" dirty="0">
                <a:latin typeface="Arial" panose="020B0604020202020204" pitchFamily="34" charset="0"/>
                <a:cs typeface="Arial" panose="020B0604020202020204" pitchFamily="34" charset="0"/>
              </a:rPr>
              <a:t>ポ</a:t>
            </a:r>
            <a:r>
              <a:rPr sz="1100" spc="40" dirty="0">
                <a:latin typeface="Arial" panose="020B0604020202020204" pitchFamily="34" charset="0"/>
                <a:cs typeface="Arial" panose="020B0604020202020204" pitchFamily="34" charset="0"/>
              </a:rPr>
              <a:t>ート</a:t>
            </a:r>
            <a:r>
              <a:rPr sz="1100" spc="35" dirty="0">
                <a:latin typeface="Arial" panose="020B0604020202020204" pitchFamily="34" charset="0"/>
                <a:cs typeface="Arial" panose="020B0604020202020204" pitchFamily="34" charset="0"/>
              </a:rPr>
              <a:t>期間内</a:t>
            </a:r>
            <a:r>
              <a:rPr sz="1100" spc="15" dirty="0">
                <a:latin typeface="Arial" panose="020B0604020202020204" pitchFamily="34" charset="0"/>
                <a:cs typeface="Arial" panose="020B0604020202020204" pitchFamily="34" charset="0"/>
              </a:rPr>
              <a:t>）</a:t>
            </a:r>
            <a:endParaRPr sz="1100" dirty="0">
              <a:latin typeface="Arial" panose="020B0604020202020204" pitchFamily="34" charset="0"/>
              <a:cs typeface="Arial" panose="020B0604020202020204" pitchFamily="34" charset="0"/>
            </a:endParaRPr>
          </a:p>
          <a:p>
            <a:pPr marL="94615">
              <a:lnSpc>
                <a:spcPct val="100000"/>
              </a:lnSpc>
              <a:spcBef>
                <a:spcPts val="10"/>
              </a:spcBef>
            </a:pPr>
            <a:r>
              <a:rPr sz="1100" spc="20" dirty="0">
                <a:latin typeface="Arial" panose="020B0604020202020204" pitchFamily="34" charset="0"/>
                <a:cs typeface="Arial" panose="020B0604020202020204" pitchFamily="34" charset="0"/>
              </a:rPr>
              <a:t>※</a:t>
            </a:r>
            <a:r>
              <a:rPr sz="1100" spc="-10" dirty="0">
                <a:latin typeface="Arial" panose="020B0604020202020204" pitchFamily="34" charset="0"/>
                <a:cs typeface="Arial" panose="020B0604020202020204" pitchFamily="34" charset="0"/>
              </a:rPr>
              <a:t>最新</a:t>
            </a:r>
            <a:r>
              <a:rPr sz="1100" spc="-15" dirty="0">
                <a:latin typeface="Arial" panose="020B0604020202020204" pitchFamily="34" charset="0"/>
                <a:cs typeface="Arial" panose="020B0604020202020204" pitchFamily="34" charset="0"/>
              </a:rPr>
              <a:t>の</a:t>
            </a:r>
            <a:r>
              <a:rPr sz="1100" spc="-20" dirty="0">
                <a:latin typeface="Arial" panose="020B0604020202020204" pitchFamily="34" charset="0"/>
                <a:cs typeface="Arial" panose="020B0604020202020204" pitchFamily="34" charset="0"/>
              </a:rPr>
              <a:t>Service</a:t>
            </a:r>
            <a:r>
              <a:rPr sz="1100" spc="8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Pack</a:t>
            </a:r>
            <a:r>
              <a:rPr sz="1100" spc="-10" dirty="0">
                <a:latin typeface="Arial" panose="020B0604020202020204" pitchFamily="34" charset="0"/>
                <a:cs typeface="Arial" panose="020B0604020202020204" pitchFamily="34" charset="0"/>
              </a:rPr>
              <a:t>が適用</a:t>
            </a:r>
            <a:endParaRPr sz="1100" dirty="0">
              <a:latin typeface="Arial" panose="020B0604020202020204" pitchFamily="34" charset="0"/>
              <a:cs typeface="Arial" panose="020B0604020202020204" pitchFamily="34" charset="0"/>
            </a:endParaRPr>
          </a:p>
          <a:p>
            <a:pPr marL="94615">
              <a:lnSpc>
                <a:spcPct val="100000"/>
              </a:lnSpc>
              <a:spcBef>
                <a:spcPts val="50"/>
              </a:spcBef>
            </a:pPr>
            <a:r>
              <a:rPr sz="1100" spc="35" dirty="0">
                <a:latin typeface="Arial" panose="020B0604020202020204" pitchFamily="34" charset="0"/>
                <a:cs typeface="Arial" panose="020B0604020202020204" pitchFamily="34" charset="0"/>
              </a:rPr>
              <a:t>Web</a:t>
            </a:r>
            <a:r>
              <a:rPr sz="1100" spc="25" dirty="0">
                <a:latin typeface="Arial" panose="020B0604020202020204" pitchFamily="34" charset="0"/>
                <a:cs typeface="Arial" panose="020B0604020202020204" pitchFamily="34" charset="0"/>
              </a:rPr>
              <a:t>ブ</a:t>
            </a:r>
            <a:r>
              <a:rPr sz="1100" spc="40" dirty="0">
                <a:latin typeface="Arial" panose="020B0604020202020204" pitchFamily="34" charset="0"/>
                <a:cs typeface="Arial" panose="020B0604020202020204" pitchFamily="34" charset="0"/>
              </a:rPr>
              <a:t>ラ</a:t>
            </a:r>
            <a:r>
              <a:rPr sz="1100" spc="30" dirty="0">
                <a:latin typeface="Arial" panose="020B0604020202020204" pitchFamily="34" charset="0"/>
                <a:cs typeface="Arial" panose="020B0604020202020204" pitchFamily="34" charset="0"/>
              </a:rPr>
              <a:t>ウザ</a:t>
            </a:r>
            <a:r>
              <a:rPr sz="1100" dirty="0">
                <a:latin typeface="Arial" panose="020B0604020202020204" pitchFamily="34" charset="0"/>
                <a:cs typeface="Arial" panose="020B0604020202020204" pitchFamily="34" charset="0"/>
              </a:rPr>
              <a:t>：Google</a:t>
            </a:r>
            <a:r>
              <a:rPr sz="1100" spc="170" dirty="0">
                <a:latin typeface="Arial" panose="020B0604020202020204" pitchFamily="34" charset="0"/>
                <a:cs typeface="Arial" panose="020B0604020202020204" pitchFamily="34" charset="0"/>
              </a:rPr>
              <a:t> </a:t>
            </a:r>
            <a:r>
              <a:rPr sz="1100" spc="5" dirty="0">
                <a:latin typeface="Arial" panose="020B0604020202020204" pitchFamily="34" charset="0"/>
                <a:cs typeface="Arial" panose="020B0604020202020204" pitchFamily="34" charset="0"/>
              </a:rPr>
              <a:t>Chrome</a:t>
            </a:r>
            <a:r>
              <a:rPr sz="1100" spc="120" dirty="0">
                <a:latin typeface="Arial" panose="020B0604020202020204" pitchFamily="34" charset="0"/>
                <a:cs typeface="Arial" panose="020B0604020202020204" pitchFamily="34" charset="0"/>
              </a:rPr>
              <a:t> </a:t>
            </a:r>
            <a:r>
              <a:rPr sz="1100" spc="35" dirty="0" err="1">
                <a:latin typeface="Arial" panose="020B0604020202020204" pitchFamily="34" charset="0"/>
                <a:cs typeface="Arial" panose="020B0604020202020204" pitchFamily="34" charset="0"/>
              </a:rPr>
              <a:t>最新版</a:t>
            </a:r>
            <a:endParaRPr lang="en-US" sz="1100" spc="35" dirty="0">
              <a:latin typeface="Arial" panose="020B0604020202020204" pitchFamily="34" charset="0"/>
              <a:cs typeface="Arial" panose="020B0604020202020204" pitchFamily="34" charset="0"/>
            </a:endParaRPr>
          </a:p>
          <a:p>
            <a:pPr marL="94615">
              <a:lnSpc>
                <a:spcPct val="100000"/>
              </a:lnSpc>
              <a:spcBef>
                <a:spcPts val="50"/>
              </a:spcBef>
            </a:pPr>
            <a:endParaRPr lang="en-US" sz="1100" spc="35" dirty="0">
              <a:latin typeface="Arial" panose="020B0604020202020204" pitchFamily="34" charset="0"/>
              <a:cs typeface="Arial" panose="020B0604020202020204" pitchFamily="34" charset="0"/>
            </a:endParaRPr>
          </a:p>
        </p:txBody>
      </p:sp>
      <p:sp>
        <p:nvSpPr>
          <p:cNvPr id="8" name="object 8"/>
          <p:cNvSpPr txBox="1"/>
          <p:nvPr/>
        </p:nvSpPr>
        <p:spPr>
          <a:xfrm>
            <a:off x="365759" y="2430511"/>
            <a:ext cx="551815" cy="196208"/>
          </a:xfrm>
          <a:prstGeom prst="rect">
            <a:avLst/>
          </a:prstGeom>
        </p:spPr>
        <p:txBody>
          <a:bodyPr vert="horz" wrap="square" lIns="0" tIns="11430" rIns="0" bIns="0" rtlCol="0">
            <a:spAutoFit/>
          </a:bodyPr>
          <a:lstStyle/>
          <a:p>
            <a:pPr marL="12700">
              <a:lnSpc>
                <a:spcPct val="100000"/>
              </a:lnSpc>
              <a:spcBef>
                <a:spcPts val="90"/>
              </a:spcBef>
            </a:pPr>
            <a:r>
              <a:rPr sz="1200" b="1" spc="-50" dirty="0">
                <a:latin typeface="Arial" panose="020B0604020202020204" pitchFamily="34" charset="0"/>
                <a:cs typeface="Arial" panose="020B0604020202020204" pitchFamily="34" charset="0"/>
              </a:rPr>
              <a:t>P</a:t>
            </a:r>
            <a:r>
              <a:rPr sz="1200" b="1" spc="-10" dirty="0">
                <a:latin typeface="Arial" panose="020B0604020202020204" pitchFamily="34" charset="0"/>
                <a:cs typeface="Arial" panose="020B0604020202020204" pitchFamily="34" charset="0"/>
              </a:rPr>
              <a:t>C</a:t>
            </a:r>
            <a:r>
              <a:rPr sz="1200" b="1" spc="60" dirty="0">
                <a:latin typeface="Arial" panose="020B0604020202020204" pitchFamily="34" charset="0"/>
                <a:cs typeface="Arial" panose="020B0604020202020204" pitchFamily="34" charset="0"/>
              </a:rPr>
              <a:t>環境</a:t>
            </a:r>
            <a:endParaRPr sz="1200" dirty="0">
              <a:latin typeface="Arial" panose="020B0604020202020204" pitchFamily="34" charset="0"/>
              <a:cs typeface="Arial" panose="020B0604020202020204" pitchFamily="34" charset="0"/>
            </a:endParaRPr>
          </a:p>
        </p:txBody>
      </p:sp>
      <p:sp>
        <p:nvSpPr>
          <p:cNvPr id="9" name="object 9"/>
          <p:cNvSpPr txBox="1"/>
          <p:nvPr/>
        </p:nvSpPr>
        <p:spPr>
          <a:xfrm>
            <a:off x="365759" y="6515100"/>
            <a:ext cx="2889885" cy="2778453"/>
          </a:xfrm>
          <a:prstGeom prst="rect">
            <a:avLst/>
          </a:prstGeom>
          <a:solidFill>
            <a:srgbClr val="E7E6E6"/>
          </a:solidFill>
        </p:spPr>
        <p:txBody>
          <a:bodyPr vert="horz" wrap="square" lIns="0" tIns="0" rIns="0" bIns="0" rtlCol="0">
            <a:spAutoFit/>
          </a:bodyPr>
          <a:lstStyle/>
          <a:p>
            <a:pPr>
              <a:lnSpc>
                <a:spcPct val="100000"/>
              </a:lnSpc>
            </a:pPr>
            <a:endParaRPr sz="1300" dirty="0">
              <a:latin typeface="Times New Roman"/>
              <a:cs typeface="Times New Roman"/>
            </a:endParaRPr>
          </a:p>
          <a:p>
            <a:pPr marL="90805">
              <a:lnSpc>
                <a:spcPct val="100000"/>
              </a:lnSpc>
            </a:pPr>
            <a:r>
              <a:rPr lang="en-US" sz="1150" dirty="0">
                <a:latin typeface="Arial" panose="020B0604020202020204" pitchFamily="34" charset="0"/>
                <a:cs typeface="Arial" panose="020B0604020202020204" pitchFamily="34" charset="0"/>
              </a:rPr>
              <a:t>iPhone </a:t>
            </a:r>
            <a:endParaRPr sz="1150" dirty="0">
              <a:latin typeface="Arial" panose="020B0604020202020204" pitchFamily="34" charset="0"/>
              <a:cs typeface="Arial" panose="020B0604020202020204" pitchFamily="34" charset="0"/>
            </a:endParaRPr>
          </a:p>
          <a:p>
            <a:pPr>
              <a:lnSpc>
                <a:spcPct val="100000"/>
              </a:lnSpc>
              <a:spcBef>
                <a:spcPts val="50"/>
              </a:spcBef>
            </a:pPr>
            <a:endParaRPr sz="1300" dirty="0">
              <a:latin typeface="Microsoft Sans Serif"/>
              <a:cs typeface="Microsoft Sans Serif"/>
            </a:endParaRPr>
          </a:p>
          <a:p>
            <a:pPr marL="90805">
              <a:lnSpc>
                <a:spcPct val="100000"/>
              </a:lnSpc>
            </a:pPr>
            <a:r>
              <a:rPr sz="1100" spc="-10" dirty="0" err="1">
                <a:latin typeface="Arial" panose="020B0604020202020204" pitchFamily="34" charset="0"/>
                <a:cs typeface="Arial" panose="020B0604020202020204" pitchFamily="34" charset="0"/>
              </a:rPr>
              <a:t>最</a:t>
            </a:r>
            <a:r>
              <a:rPr sz="1100" spc="-15" dirty="0" err="1">
                <a:latin typeface="Arial" panose="020B0604020202020204" pitchFamily="34" charset="0"/>
                <a:cs typeface="Arial" panose="020B0604020202020204" pitchFamily="34" charset="0"/>
              </a:rPr>
              <a:t>新</a:t>
            </a:r>
            <a:r>
              <a:rPr sz="1100" spc="-10" dirty="0" err="1">
                <a:latin typeface="Arial" panose="020B0604020202020204" pitchFamily="34" charset="0"/>
                <a:cs typeface="Arial" panose="020B0604020202020204" pitchFamily="34" charset="0"/>
              </a:rPr>
              <a:t>版</a:t>
            </a:r>
            <a:r>
              <a:rPr sz="1100" spc="-15" dirty="0" err="1">
                <a:latin typeface="Arial" panose="020B0604020202020204" pitchFamily="34" charset="0"/>
                <a:cs typeface="Arial" panose="020B0604020202020204" pitchFamily="34" charset="0"/>
              </a:rPr>
              <a:t>の</a:t>
            </a:r>
            <a:r>
              <a:rPr sz="1100" spc="-10" dirty="0" err="1">
                <a:latin typeface="Arial" panose="020B0604020202020204" pitchFamily="34" charset="0"/>
                <a:cs typeface="Arial" panose="020B0604020202020204" pitchFamily="34" charset="0"/>
              </a:rPr>
              <a:t>専</a:t>
            </a:r>
            <a:r>
              <a:rPr sz="1100" spc="-15" dirty="0" err="1">
                <a:latin typeface="Arial" panose="020B0604020202020204" pitchFamily="34" charset="0"/>
                <a:cs typeface="Arial" panose="020B0604020202020204" pitchFamily="34" charset="0"/>
              </a:rPr>
              <a:t>用</a:t>
            </a:r>
            <a:r>
              <a:rPr sz="1100" spc="-5" dirty="0" err="1">
                <a:latin typeface="Arial" panose="020B0604020202020204" pitchFamily="34" charset="0"/>
                <a:cs typeface="Arial" panose="020B0604020202020204" pitchFamily="34" charset="0"/>
              </a:rPr>
              <a:t>ア</a:t>
            </a:r>
            <a:r>
              <a:rPr sz="1100" spc="-20" dirty="0" err="1">
                <a:latin typeface="Arial" panose="020B0604020202020204" pitchFamily="34" charset="0"/>
                <a:cs typeface="Arial" panose="020B0604020202020204" pitchFamily="34" charset="0"/>
              </a:rPr>
              <a:t>プ</a:t>
            </a:r>
            <a:r>
              <a:rPr sz="1100" dirty="0" err="1">
                <a:latin typeface="Arial" panose="020B0604020202020204" pitchFamily="34" charset="0"/>
                <a:cs typeface="Arial" panose="020B0604020202020204" pitchFamily="34" charset="0"/>
              </a:rPr>
              <a:t>リ</a:t>
            </a:r>
            <a:r>
              <a:rPr sz="1100" spc="-10" dirty="0" err="1">
                <a:latin typeface="Arial" panose="020B0604020202020204" pitchFamily="34" charset="0"/>
                <a:cs typeface="Arial" panose="020B0604020202020204" pitchFamily="34" charset="0"/>
              </a:rPr>
              <a:t>で操</a:t>
            </a:r>
            <a:r>
              <a:rPr sz="1100" spc="-15" dirty="0" err="1">
                <a:latin typeface="Arial" panose="020B0604020202020204" pitchFamily="34" charset="0"/>
                <a:cs typeface="Arial" panose="020B0604020202020204" pitchFamily="34" charset="0"/>
              </a:rPr>
              <a:t>作</a:t>
            </a:r>
            <a:r>
              <a:rPr sz="1100" spc="-20" dirty="0" err="1">
                <a:latin typeface="Arial" panose="020B0604020202020204" pitchFamily="34" charset="0"/>
                <a:cs typeface="Arial" panose="020B0604020202020204" pitchFamily="34" charset="0"/>
              </a:rPr>
              <a:t>い</a:t>
            </a:r>
            <a:r>
              <a:rPr sz="1100" spc="5" dirty="0" err="1">
                <a:latin typeface="Arial" panose="020B0604020202020204" pitchFamily="34" charset="0"/>
                <a:cs typeface="Arial" panose="020B0604020202020204" pitchFamily="34" charset="0"/>
              </a:rPr>
              <a:t>た</a:t>
            </a:r>
            <a:r>
              <a:rPr sz="1100" spc="-30" dirty="0" err="1">
                <a:latin typeface="Arial" panose="020B0604020202020204" pitchFamily="34" charset="0"/>
                <a:cs typeface="Arial" panose="020B0604020202020204" pitchFamily="34" charset="0"/>
              </a:rPr>
              <a:t>だ</a:t>
            </a:r>
            <a:r>
              <a:rPr sz="1100" spc="5" dirty="0" err="1">
                <a:latin typeface="Arial" panose="020B0604020202020204" pitchFamily="34" charset="0"/>
                <a:cs typeface="Arial" panose="020B0604020202020204" pitchFamily="34" charset="0"/>
              </a:rPr>
              <a:t>くよ</a:t>
            </a:r>
            <a:r>
              <a:rPr sz="1100" spc="-25" dirty="0" err="1">
                <a:latin typeface="Arial" panose="020B0604020202020204" pitchFamily="34" charset="0"/>
                <a:cs typeface="Arial" panose="020B0604020202020204" pitchFamily="34" charset="0"/>
              </a:rPr>
              <a:t>う</a:t>
            </a:r>
            <a:br>
              <a:rPr lang="en-US" sz="1100" spc="-25" dirty="0">
                <a:latin typeface="Arial" panose="020B0604020202020204" pitchFamily="34" charset="0"/>
                <a:cs typeface="Arial" panose="020B0604020202020204" pitchFamily="34" charset="0"/>
              </a:rPr>
            </a:br>
            <a:r>
              <a:rPr sz="1100" spc="-10" dirty="0" err="1">
                <a:latin typeface="Arial" panose="020B0604020202020204" pitchFamily="34" charset="0"/>
                <a:cs typeface="Arial" panose="020B0604020202020204" pitchFamily="34" charset="0"/>
              </a:rPr>
              <a:t>お</a:t>
            </a:r>
            <a:r>
              <a:rPr sz="1100" spc="35" dirty="0" err="1">
                <a:latin typeface="Arial" panose="020B0604020202020204" pitchFamily="34" charset="0"/>
                <a:cs typeface="Arial" panose="020B0604020202020204" pitchFamily="34" charset="0"/>
              </a:rPr>
              <a:t>願</a:t>
            </a:r>
            <a:r>
              <a:rPr sz="1100" spc="25" dirty="0" err="1">
                <a:latin typeface="Arial" panose="020B0604020202020204" pitchFamily="34" charset="0"/>
                <a:cs typeface="Arial" panose="020B0604020202020204" pitchFamily="34" charset="0"/>
              </a:rPr>
              <a:t>い</a:t>
            </a:r>
            <a:r>
              <a:rPr sz="1100" spc="15" dirty="0" err="1">
                <a:latin typeface="Arial" panose="020B0604020202020204" pitchFamily="34" charset="0"/>
                <a:cs typeface="Arial" panose="020B0604020202020204" pitchFamily="34" charset="0"/>
              </a:rPr>
              <a:t>しま</a:t>
            </a:r>
            <a:r>
              <a:rPr sz="1100" spc="40" dirty="0" err="1">
                <a:latin typeface="Arial" panose="020B0604020202020204" pitchFamily="34" charset="0"/>
                <a:cs typeface="Arial" panose="020B0604020202020204" pitchFamily="34" charset="0"/>
              </a:rPr>
              <a:t>す</a:t>
            </a:r>
            <a:r>
              <a:rPr sz="1100" spc="25" dirty="0">
                <a:latin typeface="Arial" panose="020B0604020202020204" pitchFamily="34" charset="0"/>
                <a:cs typeface="Arial" panose="020B0604020202020204" pitchFamily="34" charset="0"/>
              </a:rPr>
              <a:t>。</a:t>
            </a:r>
            <a:endParaRPr sz="1100" dirty="0">
              <a:latin typeface="Arial" panose="020B0604020202020204" pitchFamily="34" charset="0"/>
              <a:cs typeface="Arial" panose="020B0604020202020204" pitchFamily="34" charset="0"/>
            </a:endParaRPr>
          </a:p>
          <a:p>
            <a:pPr marL="90805" marR="828040">
              <a:lnSpc>
                <a:spcPct val="104299"/>
              </a:lnSpc>
              <a:spcBef>
                <a:spcPts val="5"/>
              </a:spcBef>
            </a:pPr>
            <a:r>
              <a:rPr sz="1100" spc="25" dirty="0">
                <a:latin typeface="Arial" panose="020B0604020202020204" pitchFamily="34" charset="0"/>
                <a:cs typeface="Arial" panose="020B0604020202020204" pitchFamily="34" charset="0"/>
              </a:rPr>
              <a:t>OS(</a:t>
            </a:r>
            <a:r>
              <a:rPr sz="1100" spc="35" dirty="0">
                <a:latin typeface="Arial" panose="020B0604020202020204" pitchFamily="34" charset="0"/>
                <a:cs typeface="Arial" panose="020B0604020202020204" pitchFamily="34" charset="0"/>
              </a:rPr>
              <a:t>日本語</a:t>
            </a:r>
            <a:r>
              <a:rPr sz="1100" spc="30" dirty="0">
                <a:latin typeface="Arial" panose="020B0604020202020204" pitchFamily="34" charset="0"/>
                <a:cs typeface="Arial" panose="020B0604020202020204" pitchFamily="34" charset="0"/>
              </a:rPr>
              <a:t>を</a:t>
            </a:r>
            <a:r>
              <a:rPr sz="1100" spc="35" dirty="0">
                <a:latin typeface="Arial" panose="020B0604020202020204" pitchFamily="34" charset="0"/>
                <a:cs typeface="Arial" panose="020B0604020202020204" pitchFamily="34" charset="0"/>
              </a:rPr>
              <a:t>表示</a:t>
            </a:r>
            <a:r>
              <a:rPr sz="1100" spc="40" dirty="0">
                <a:latin typeface="Arial" panose="020B0604020202020204" pitchFamily="34" charset="0"/>
                <a:cs typeface="Arial" panose="020B0604020202020204" pitchFamily="34" charset="0"/>
              </a:rPr>
              <a:t>で</a:t>
            </a:r>
            <a:r>
              <a:rPr sz="1100" spc="35" dirty="0">
                <a:latin typeface="Arial" panose="020B0604020202020204" pitchFamily="34" charset="0"/>
                <a:cs typeface="Arial" panose="020B0604020202020204" pitchFamily="34" charset="0"/>
              </a:rPr>
              <a:t>き</a:t>
            </a:r>
            <a:r>
              <a:rPr sz="1100" spc="15" dirty="0">
                <a:latin typeface="Arial" panose="020B0604020202020204" pitchFamily="34" charset="0"/>
                <a:cs typeface="Arial" panose="020B0604020202020204" pitchFamily="34" charset="0"/>
              </a:rPr>
              <a:t>る</a:t>
            </a:r>
            <a:r>
              <a:rPr sz="1100" spc="35" dirty="0">
                <a:latin typeface="Arial" panose="020B0604020202020204" pitchFamily="34" charset="0"/>
                <a:cs typeface="Arial" panose="020B0604020202020204" pitchFamily="34" charset="0"/>
              </a:rPr>
              <a:t>環</a:t>
            </a:r>
            <a:r>
              <a:rPr sz="1100" spc="20" dirty="0">
                <a:latin typeface="Arial" panose="020B0604020202020204" pitchFamily="34" charset="0"/>
                <a:cs typeface="Arial" panose="020B0604020202020204" pitchFamily="34" charset="0"/>
              </a:rPr>
              <a:t>境</a:t>
            </a:r>
            <a:r>
              <a:rPr sz="1100" spc="10" dirty="0">
                <a:latin typeface="Arial" panose="020B0604020202020204" pitchFamily="34" charset="0"/>
                <a:cs typeface="Arial" panose="020B0604020202020204" pitchFamily="34" charset="0"/>
              </a:rPr>
              <a:t>) </a:t>
            </a:r>
            <a:r>
              <a:rPr sz="1100" spc="15" dirty="0">
                <a:latin typeface="Arial" panose="020B0604020202020204" pitchFamily="34" charset="0"/>
                <a:cs typeface="Arial" panose="020B0604020202020204" pitchFamily="34" charset="0"/>
              </a:rPr>
              <a:t> iOS：13</a:t>
            </a:r>
            <a:r>
              <a:rPr sz="1100" spc="35" dirty="0">
                <a:latin typeface="Arial" panose="020B0604020202020204" pitchFamily="34" charset="0"/>
                <a:cs typeface="Arial" panose="020B0604020202020204" pitchFamily="34" charset="0"/>
              </a:rPr>
              <a:t>以上</a:t>
            </a:r>
            <a:r>
              <a:rPr sz="1100" spc="70" dirty="0">
                <a:latin typeface="Arial" panose="020B0604020202020204" pitchFamily="34" charset="0"/>
                <a:cs typeface="Arial" panose="020B0604020202020204" pitchFamily="34" charset="0"/>
              </a:rPr>
              <a:t> </a:t>
            </a:r>
            <a:endParaRPr sz="1100" dirty="0">
              <a:latin typeface="Arial" panose="020B0604020202020204" pitchFamily="34" charset="0"/>
              <a:cs typeface="Arial" panose="020B0604020202020204" pitchFamily="34" charset="0"/>
            </a:endParaRPr>
          </a:p>
          <a:p>
            <a:pPr marL="90805">
              <a:lnSpc>
                <a:spcPct val="100000"/>
              </a:lnSpc>
              <a:spcBef>
                <a:spcPts val="10"/>
              </a:spcBef>
            </a:pPr>
            <a:r>
              <a:rPr sz="1100" spc="-30" dirty="0">
                <a:latin typeface="Arial" panose="020B0604020202020204" pitchFamily="34" charset="0"/>
                <a:cs typeface="Arial" panose="020B0604020202020204" pitchFamily="34" charset="0"/>
              </a:rPr>
              <a:t>Chrome</a:t>
            </a:r>
            <a:r>
              <a:rPr sz="1100" spc="-5" dirty="0">
                <a:latin typeface="Arial" panose="020B0604020202020204" pitchFamily="34" charset="0"/>
                <a:cs typeface="Arial" panose="020B0604020202020204" pitchFamily="34" charset="0"/>
              </a:rPr>
              <a:t>ア</a:t>
            </a:r>
            <a:r>
              <a:rPr sz="1100" spc="-20" dirty="0">
                <a:latin typeface="Arial" panose="020B0604020202020204" pitchFamily="34" charset="0"/>
                <a:cs typeface="Arial" panose="020B0604020202020204" pitchFamily="34" charset="0"/>
              </a:rPr>
              <a:t>プ</a:t>
            </a:r>
            <a:r>
              <a:rPr sz="1100" dirty="0">
                <a:latin typeface="Arial" panose="020B0604020202020204" pitchFamily="34" charset="0"/>
                <a:cs typeface="Arial" panose="020B0604020202020204" pitchFamily="34" charset="0"/>
              </a:rPr>
              <a:t>リ</a:t>
            </a:r>
            <a:r>
              <a:rPr sz="1100" spc="-10" dirty="0">
                <a:latin typeface="Arial" panose="020B0604020202020204" pitchFamily="34" charset="0"/>
                <a:cs typeface="Arial" panose="020B0604020202020204" pitchFamily="34" charset="0"/>
              </a:rPr>
              <a:t>や</a:t>
            </a:r>
            <a:r>
              <a:rPr sz="1100" spc="15" dirty="0">
                <a:latin typeface="Arial" panose="020B0604020202020204" pitchFamily="34" charset="0"/>
                <a:cs typeface="Arial" panose="020B0604020202020204" pitchFamily="34" charset="0"/>
              </a:rPr>
              <a:t>他</a:t>
            </a:r>
            <a:r>
              <a:rPr sz="1100" spc="-20" dirty="0">
                <a:latin typeface="Arial" panose="020B0604020202020204" pitchFamily="34" charset="0"/>
                <a:cs typeface="Arial" panose="020B0604020202020204" pitchFamily="34" charset="0"/>
              </a:rPr>
              <a:t>ブ</a:t>
            </a:r>
            <a:r>
              <a:rPr sz="1100" spc="-5" dirty="0">
                <a:latin typeface="Arial" panose="020B0604020202020204" pitchFamily="34" charset="0"/>
                <a:cs typeface="Arial" panose="020B0604020202020204" pitchFamily="34" charset="0"/>
              </a:rPr>
              <a:t>ラ</a:t>
            </a:r>
            <a:r>
              <a:rPr sz="1100" spc="-15" dirty="0">
                <a:latin typeface="Arial" panose="020B0604020202020204" pitchFamily="34" charset="0"/>
                <a:cs typeface="Arial" panose="020B0604020202020204" pitchFamily="34" charset="0"/>
              </a:rPr>
              <a:t>ウ</a:t>
            </a:r>
            <a:r>
              <a:rPr sz="1100" spc="-10" dirty="0">
                <a:latin typeface="Arial" panose="020B0604020202020204" pitchFamily="34" charset="0"/>
                <a:cs typeface="Arial" panose="020B0604020202020204" pitchFamily="34" charset="0"/>
              </a:rPr>
              <a:t>ザ</a:t>
            </a:r>
            <a:r>
              <a:rPr sz="1100" spc="30" dirty="0">
                <a:latin typeface="Arial" panose="020B0604020202020204" pitchFamily="34" charset="0"/>
                <a:cs typeface="Arial" panose="020B0604020202020204" pitchFamily="34" charset="0"/>
              </a:rPr>
              <a:t>ア</a:t>
            </a:r>
            <a:r>
              <a:rPr sz="1100" spc="-20" dirty="0">
                <a:latin typeface="Arial" panose="020B0604020202020204" pitchFamily="34" charset="0"/>
                <a:cs typeface="Arial" panose="020B0604020202020204" pitchFamily="34" charset="0"/>
              </a:rPr>
              <a:t>プ</a:t>
            </a:r>
            <a:r>
              <a:rPr sz="1100" dirty="0">
                <a:latin typeface="Arial" panose="020B0604020202020204" pitchFamily="34" charset="0"/>
                <a:cs typeface="Arial" panose="020B0604020202020204" pitchFamily="34" charset="0"/>
              </a:rPr>
              <a:t>リ</a:t>
            </a:r>
            <a:r>
              <a:rPr sz="1100" spc="-10" dirty="0">
                <a:latin typeface="Arial" panose="020B0604020202020204" pitchFamily="34" charset="0"/>
                <a:cs typeface="Arial" panose="020B0604020202020204" pitchFamily="34" charset="0"/>
              </a:rPr>
              <a:t>は</a:t>
            </a:r>
            <a:r>
              <a:rPr sz="1100" spc="15" dirty="0">
                <a:latin typeface="Arial" panose="020B0604020202020204" pitchFamily="34" charset="0"/>
                <a:cs typeface="Arial" panose="020B0604020202020204" pitchFamily="34" charset="0"/>
              </a:rPr>
              <a:t>推</a:t>
            </a:r>
            <a:r>
              <a:rPr sz="1100" spc="-10" dirty="0">
                <a:latin typeface="Arial" panose="020B0604020202020204" pitchFamily="34" charset="0"/>
                <a:cs typeface="Arial" panose="020B0604020202020204" pitchFamily="34" charset="0"/>
              </a:rPr>
              <a:t>奨</a:t>
            </a:r>
            <a:endParaRPr sz="1100" dirty="0">
              <a:latin typeface="Arial" panose="020B0604020202020204" pitchFamily="34" charset="0"/>
              <a:cs typeface="Arial" panose="020B0604020202020204" pitchFamily="34" charset="0"/>
            </a:endParaRPr>
          </a:p>
          <a:p>
            <a:pPr marL="90805">
              <a:lnSpc>
                <a:spcPct val="100000"/>
              </a:lnSpc>
              <a:spcBef>
                <a:spcPts val="50"/>
              </a:spcBef>
            </a:pPr>
            <a:r>
              <a:rPr sz="1150" spc="35" dirty="0">
                <a:latin typeface="Arial" panose="020B0604020202020204" pitchFamily="34" charset="0"/>
                <a:cs typeface="Arial" panose="020B0604020202020204" pitchFamily="34" charset="0"/>
              </a:rPr>
              <a:t>環境外</a:t>
            </a:r>
            <a:r>
              <a:rPr sz="1150" spc="15" dirty="0">
                <a:latin typeface="Arial" panose="020B0604020202020204" pitchFamily="34" charset="0"/>
                <a:cs typeface="Arial" panose="020B0604020202020204" pitchFamily="34" charset="0"/>
              </a:rPr>
              <a:t>と</a:t>
            </a:r>
            <a:r>
              <a:rPr sz="1150" spc="35" dirty="0">
                <a:latin typeface="Arial" panose="020B0604020202020204" pitchFamily="34" charset="0"/>
                <a:cs typeface="Arial" panose="020B0604020202020204" pitchFamily="34" charset="0"/>
              </a:rPr>
              <a:t>なり</a:t>
            </a:r>
            <a:r>
              <a:rPr sz="1150" spc="15" dirty="0">
                <a:latin typeface="Arial" panose="020B0604020202020204" pitchFamily="34" charset="0"/>
                <a:cs typeface="Arial" panose="020B0604020202020204" pitchFamily="34" charset="0"/>
              </a:rPr>
              <a:t>ま</a:t>
            </a:r>
            <a:r>
              <a:rPr sz="1150" spc="40" dirty="0">
                <a:latin typeface="Arial" panose="020B0604020202020204" pitchFamily="34" charset="0"/>
                <a:cs typeface="Arial" panose="020B0604020202020204" pitchFamily="34" charset="0"/>
              </a:rPr>
              <a:t>す</a:t>
            </a:r>
            <a:r>
              <a:rPr sz="1150" spc="35" dirty="0">
                <a:latin typeface="Arial" panose="020B0604020202020204" pitchFamily="34" charset="0"/>
                <a:cs typeface="Arial" panose="020B0604020202020204" pitchFamily="34" charset="0"/>
              </a:rPr>
              <a:t>ので</a:t>
            </a:r>
            <a:endParaRPr sz="1150" dirty="0">
              <a:latin typeface="Arial" panose="020B0604020202020204" pitchFamily="34" charset="0"/>
              <a:cs typeface="Arial" panose="020B0604020202020204" pitchFamily="34" charset="0"/>
            </a:endParaRPr>
          </a:p>
          <a:p>
            <a:pPr marL="90805">
              <a:lnSpc>
                <a:spcPct val="100000"/>
              </a:lnSpc>
              <a:spcBef>
                <a:spcPts val="60"/>
              </a:spcBef>
            </a:pPr>
            <a:r>
              <a:rPr sz="1150" spc="35" dirty="0">
                <a:latin typeface="Arial" panose="020B0604020202020204" pitchFamily="34" charset="0"/>
                <a:cs typeface="Arial" panose="020B0604020202020204" pitchFamily="34" charset="0"/>
              </a:rPr>
              <a:t>正常に動作</a:t>
            </a:r>
            <a:r>
              <a:rPr sz="1150" spc="10" dirty="0">
                <a:latin typeface="Arial" panose="020B0604020202020204" pitchFamily="34" charset="0"/>
                <a:cs typeface="Arial" panose="020B0604020202020204" pitchFamily="34" charset="0"/>
              </a:rPr>
              <a:t>し</a:t>
            </a:r>
            <a:r>
              <a:rPr sz="1150" spc="35" dirty="0">
                <a:latin typeface="Arial" panose="020B0604020202020204" pitchFamily="34" charset="0"/>
                <a:cs typeface="Arial" panose="020B0604020202020204" pitchFamily="34" charset="0"/>
              </a:rPr>
              <a:t>な</a:t>
            </a:r>
            <a:r>
              <a:rPr sz="1150" spc="25" dirty="0">
                <a:latin typeface="Arial" panose="020B0604020202020204" pitchFamily="34" charset="0"/>
                <a:cs typeface="Arial" panose="020B0604020202020204" pitchFamily="34" charset="0"/>
              </a:rPr>
              <a:t>い</a:t>
            </a:r>
            <a:r>
              <a:rPr sz="1150" spc="35" dirty="0">
                <a:latin typeface="Arial" panose="020B0604020202020204" pitchFamily="34" charset="0"/>
                <a:cs typeface="Arial" panose="020B0604020202020204" pitchFamily="34" charset="0"/>
              </a:rPr>
              <a:t>可能性があ</a:t>
            </a:r>
            <a:r>
              <a:rPr sz="1150" spc="70" dirty="0">
                <a:latin typeface="Arial" panose="020B0604020202020204" pitchFamily="34" charset="0"/>
                <a:cs typeface="Arial" panose="020B0604020202020204" pitchFamily="34" charset="0"/>
              </a:rPr>
              <a:t>り</a:t>
            </a:r>
            <a:r>
              <a:rPr sz="1150" spc="15" dirty="0">
                <a:latin typeface="Arial" panose="020B0604020202020204" pitchFamily="34" charset="0"/>
                <a:cs typeface="Arial" panose="020B0604020202020204" pitchFamily="34" charset="0"/>
              </a:rPr>
              <a:t>ま</a:t>
            </a:r>
            <a:r>
              <a:rPr sz="1150" spc="40" dirty="0">
                <a:latin typeface="Arial" panose="020B0604020202020204" pitchFamily="34" charset="0"/>
                <a:cs typeface="Arial" panose="020B0604020202020204" pitchFamily="34" charset="0"/>
              </a:rPr>
              <a:t>す</a:t>
            </a:r>
            <a:r>
              <a:rPr sz="1150" spc="25" dirty="0">
                <a:latin typeface="Arial" panose="020B0604020202020204" pitchFamily="34" charset="0"/>
                <a:cs typeface="Arial" panose="020B0604020202020204" pitchFamily="34" charset="0"/>
              </a:rPr>
              <a:t>。</a:t>
            </a:r>
            <a:endParaRPr lang="en-US" sz="1150" spc="25" dirty="0">
              <a:latin typeface="Arial" panose="020B0604020202020204" pitchFamily="34" charset="0"/>
              <a:cs typeface="Arial" panose="020B0604020202020204" pitchFamily="34" charset="0"/>
            </a:endParaRPr>
          </a:p>
          <a:p>
            <a:pPr marL="90805">
              <a:lnSpc>
                <a:spcPct val="100000"/>
              </a:lnSpc>
              <a:spcBef>
                <a:spcPts val="60"/>
              </a:spcBef>
            </a:pPr>
            <a:endParaRPr lang="en-US" sz="1150" dirty="0">
              <a:latin typeface="Arial" panose="020B0604020202020204" pitchFamily="34" charset="0"/>
              <a:cs typeface="Arial" panose="020B0604020202020204" pitchFamily="34" charset="0"/>
            </a:endParaRPr>
          </a:p>
          <a:p>
            <a:pPr marL="90805">
              <a:lnSpc>
                <a:spcPct val="100000"/>
              </a:lnSpc>
              <a:spcBef>
                <a:spcPts val="60"/>
              </a:spcBef>
            </a:pPr>
            <a:endParaRPr lang="en-US" sz="1150" dirty="0">
              <a:latin typeface="Arial" panose="020B0604020202020204" pitchFamily="34" charset="0"/>
              <a:cs typeface="Arial" panose="020B0604020202020204" pitchFamily="34" charset="0"/>
            </a:endParaRPr>
          </a:p>
          <a:p>
            <a:pPr marL="90805">
              <a:lnSpc>
                <a:spcPct val="100000"/>
              </a:lnSpc>
              <a:spcBef>
                <a:spcPts val="60"/>
              </a:spcBef>
            </a:pPr>
            <a:endParaRPr lang="en-US" sz="1150" dirty="0">
              <a:latin typeface="Arial" panose="020B0604020202020204" pitchFamily="34" charset="0"/>
              <a:cs typeface="Arial" panose="020B0604020202020204" pitchFamily="34" charset="0"/>
            </a:endParaRPr>
          </a:p>
          <a:p>
            <a:pPr marL="90805">
              <a:lnSpc>
                <a:spcPct val="100000"/>
              </a:lnSpc>
              <a:spcBef>
                <a:spcPts val="60"/>
              </a:spcBef>
            </a:pPr>
            <a:endParaRPr lang="en-US" sz="1150" dirty="0">
              <a:latin typeface="Arial" panose="020B0604020202020204" pitchFamily="34" charset="0"/>
              <a:cs typeface="Arial" panose="020B0604020202020204" pitchFamily="34" charset="0"/>
            </a:endParaRPr>
          </a:p>
          <a:p>
            <a:pPr marL="90805">
              <a:lnSpc>
                <a:spcPct val="100000"/>
              </a:lnSpc>
              <a:spcBef>
                <a:spcPts val="60"/>
              </a:spcBef>
            </a:pPr>
            <a:endParaRPr lang="en-US" sz="1150" dirty="0">
              <a:latin typeface="Arial" panose="020B0604020202020204" pitchFamily="34" charset="0"/>
              <a:cs typeface="Arial" panose="020B0604020202020204" pitchFamily="34" charset="0"/>
            </a:endParaRPr>
          </a:p>
        </p:txBody>
      </p:sp>
      <p:sp>
        <p:nvSpPr>
          <p:cNvPr id="10" name="object 10"/>
          <p:cNvSpPr txBox="1"/>
          <p:nvPr/>
        </p:nvSpPr>
        <p:spPr>
          <a:xfrm>
            <a:off x="3602735" y="6515100"/>
            <a:ext cx="2889885" cy="2714526"/>
          </a:xfrm>
          <a:prstGeom prst="rect">
            <a:avLst/>
          </a:prstGeom>
          <a:solidFill>
            <a:srgbClr val="E7E6E6"/>
          </a:solidFill>
        </p:spPr>
        <p:txBody>
          <a:bodyPr vert="horz" wrap="square" lIns="0" tIns="3810" rIns="0" bIns="0" rtlCol="0">
            <a:spAutoFit/>
          </a:bodyPr>
          <a:lstStyle/>
          <a:p>
            <a:pPr>
              <a:lnSpc>
                <a:spcPct val="100000"/>
              </a:lnSpc>
              <a:spcBef>
                <a:spcPts val="30"/>
              </a:spcBef>
            </a:pPr>
            <a:endParaRPr sz="1550" dirty="0">
              <a:latin typeface="Times New Roman"/>
              <a:cs typeface="Times New Roman"/>
            </a:endParaRPr>
          </a:p>
          <a:p>
            <a:pPr marL="94615">
              <a:lnSpc>
                <a:spcPct val="100000"/>
              </a:lnSpc>
            </a:pPr>
            <a:r>
              <a:rPr sz="1150" dirty="0">
                <a:latin typeface="Arial" panose="020B0604020202020204" pitchFamily="34" charset="0"/>
                <a:cs typeface="Arial" panose="020B0604020202020204" pitchFamily="34" charset="0"/>
              </a:rPr>
              <a:t>Android</a:t>
            </a:r>
          </a:p>
          <a:p>
            <a:pPr>
              <a:lnSpc>
                <a:spcPct val="100000"/>
              </a:lnSpc>
              <a:spcBef>
                <a:spcPts val="25"/>
              </a:spcBef>
            </a:pPr>
            <a:endParaRPr sz="1350" dirty="0">
              <a:latin typeface="Microsoft Sans Serif"/>
              <a:cs typeface="Microsoft Sans Serif"/>
            </a:endParaRPr>
          </a:p>
          <a:p>
            <a:pPr marL="94615" marR="167005">
              <a:lnSpc>
                <a:spcPct val="101699"/>
              </a:lnSpc>
            </a:pPr>
            <a:r>
              <a:rPr sz="1100" spc="35" dirty="0">
                <a:latin typeface="Arial" panose="020B0604020202020204" pitchFamily="34" charset="0"/>
                <a:cs typeface="Arial" panose="020B0604020202020204" pitchFamily="34" charset="0"/>
              </a:rPr>
              <a:t>最新版の専用</a:t>
            </a:r>
            <a:r>
              <a:rPr sz="1100" spc="40" dirty="0">
                <a:latin typeface="Arial" panose="020B0604020202020204" pitchFamily="34" charset="0"/>
                <a:cs typeface="Arial" panose="020B0604020202020204" pitchFamily="34" charset="0"/>
              </a:rPr>
              <a:t>ア</a:t>
            </a:r>
            <a:r>
              <a:rPr sz="1100" spc="25" dirty="0">
                <a:latin typeface="Arial" panose="020B0604020202020204" pitchFamily="34" charset="0"/>
                <a:cs typeface="Arial" panose="020B0604020202020204" pitchFamily="34" charset="0"/>
              </a:rPr>
              <a:t>プ</a:t>
            </a:r>
            <a:r>
              <a:rPr sz="1100" spc="35" dirty="0">
                <a:latin typeface="Arial" panose="020B0604020202020204" pitchFamily="34" charset="0"/>
                <a:cs typeface="Arial" panose="020B0604020202020204" pitchFamily="34" charset="0"/>
              </a:rPr>
              <a:t>リで操作</a:t>
            </a:r>
            <a:r>
              <a:rPr sz="1100" spc="25" dirty="0">
                <a:latin typeface="Arial" panose="020B0604020202020204" pitchFamily="34" charset="0"/>
                <a:cs typeface="Arial" panose="020B0604020202020204" pitchFamily="34" charset="0"/>
              </a:rPr>
              <a:t>い</a:t>
            </a:r>
            <a:r>
              <a:rPr sz="1100" spc="50" dirty="0">
                <a:latin typeface="Arial" panose="020B0604020202020204" pitchFamily="34" charset="0"/>
                <a:cs typeface="Arial" panose="020B0604020202020204" pitchFamily="34" charset="0"/>
              </a:rPr>
              <a:t>た</a:t>
            </a:r>
            <a:r>
              <a:rPr sz="1100" spc="15" dirty="0">
                <a:latin typeface="Arial" panose="020B0604020202020204" pitchFamily="34" charset="0"/>
                <a:cs typeface="Arial" panose="020B0604020202020204" pitchFamily="34" charset="0"/>
              </a:rPr>
              <a:t>だ</a:t>
            </a:r>
            <a:r>
              <a:rPr sz="1100" spc="40" dirty="0">
                <a:latin typeface="Arial" panose="020B0604020202020204" pitchFamily="34" charset="0"/>
                <a:cs typeface="Arial" panose="020B0604020202020204" pitchFamily="34" charset="0"/>
              </a:rPr>
              <a:t>くよ</a:t>
            </a:r>
            <a:r>
              <a:rPr sz="1100" spc="10" dirty="0">
                <a:latin typeface="Arial" panose="020B0604020202020204" pitchFamily="34" charset="0"/>
                <a:cs typeface="Arial" panose="020B0604020202020204" pitchFamily="34" charset="0"/>
              </a:rPr>
              <a:t>う</a:t>
            </a:r>
            <a:r>
              <a:rPr sz="1100" spc="20" dirty="0">
                <a:latin typeface="Arial" panose="020B0604020202020204" pitchFamily="34" charset="0"/>
                <a:cs typeface="Arial" panose="020B0604020202020204" pitchFamily="34" charset="0"/>
              </a:rPr>
              <a:t>お </a:t>
            </a:r>
            <a:r>
              <a:rPr sz="1100" spc="35" dirty="0">
                <a:latin typeface="Arial" panose="020B0604020202020204" pitchFamily="34" charset="0"/>
                <a:cs typeface="Arial" panose="020B0604020202020204" pitchFamily="34" charset="0"/>
              </a:rPr>
              <a:t>願</a:t>
            </a:r>
            <a:r>
              <a:rPr sz="1100" spc="25" dirty="0">
                <a:latin typeface="Arial" panose="020B0604020202020204" pitchFamily="34" charset="0"/>
                <a:cs typeface="Arial" panose="020B0604020202020204" pitchFamily="34" charset="0"/>
              </a:rPr>
              <a:t>い</a:t>
            </a:r>
            <a:r>
              <a:rPr sz="1100" spc="15" dirty="0">
                <a:latin typeface="Arial" panose="020B0604020202020204" pitchFamily="34" charset="0"/>
                <a:cs typeface="Arial" panose="020B0604020202020204" pitchFamily="34" charset="0"/>
              </a:rPr>
              <a:t>しま</a:t>
            </a:r>
            <a:r>
              <a:rPr sz="1100" spc="40" dirty="0">
                <a:latin typeface="Arial" panose="020B0604020202020204" pitchFamily="34" charset="0"/>
                <a:cs typeface="Arial" panose="020B0604020202020204" pitchFamily="34" charset="0"/>
              </a:rPr>
              <a:t>す</a:t>
            </a:r>
            <a:r>
              <a:rPr sz="1100" spc="25" dirty="0">
                <a:latin typeface="Arial" panose="020B0604020202020204" pitchFamily="34" charset="0"/>
                <a:cs typeface="Arial" panose="020B0604020202020204" pitchFamily="34" charset="0"/>
              </a:rPr>
              <a:t>。</a:t>
            </a:r>
            <a:endParaRPr sz="1100" dirty="0">
              <a:latin typeface="Arial" panose="020B0604020202020204" pitchFamily="34" charset="0"/>
              <a:cs typeface="Arial" panose="020B0604020202020204" pitchFamily="34" charset="0"/>
            </a:endParaRPr>
          </a:p>
          <a:p>
            <a:pPr marL="94615">
              <a:lnSpc>
                <a:spcPct val="100000"/>
              </a:lnSpc>
              <a:spcBef>
                <a:spcPts val="10"/>
              </a:spcBef>
            </a:pPr>
            <a:r>
              <a:rPr sz="1100" spc="-5" dirty="0">
                <a:latin typeface="Arial" panose="020B0604020202020204" pitchFamily="34" charset="0"/>
                <a:cs typeface="Arial" panose="020B0604020202020204" pitchFamily="34" charset="0"/>
              </a:rPr>
              <a:t>OS(</a:t>
            </a:r>
            <a:r>
              <a:rPr sz="1100" spc="-10" dirty="0">
                <a:latin typeface="Arial" panose="020B0604020202020204" pitchFamily="34" charset="0"/>
                <a:cs typeface="Arial" panose="020B0604020202020204" pitchFamily="34" charset="0"/>
              </a:rPr>
              <a:t>日</a:t>
            </a:r>
            <a:r>
              <a:rPr sz="1100" spc="-15" dirty="0">
                <a:latin typeface="Arial" panose="020B0604020202020204" pitchFamily="34" charset="0"/>
                <a:cs typeface="Arial" panose="020B0604020202020204" pitchFamily="34" charset="0"/>
              </a:rPr>
              <a:t>本</a:t>
            </a:r>
            <a:r>
              <a:rPr sz="1100" spc="-10" dirty="0">
                <a:latin typeface="Arial" panose="020B0604020202020204" pitchFamily="34" charset="0"/>
                <a:cs typeface="Arial" panose="020B0604020202020204" pitchFamily="34" charset="0"/>
              </a:rPr>
              <a:t>語</a:t>
            </a:r>
            <a:r>
              <a:rPr sz="1100" spc="-25" dirty="0">
                <a:latin typeface="Arial" panose="020B0604020202020204" pitchFamily="34" charset="0"/>
                <a:cs typeface="Arial" panose="020B0604020202020204" pitchFamily="34" charset="0"/>
              </a:rPr>
              <a:t>を</a:t>
            </a:r>
            <a:r>
              <a:rPr sz="1100" spc="-10" dirty="0">
                <a:latin typeface="Arial" panose="020B0604020202020204" pitchFamily="34" charset="0"/>
                <a:cs typeface="Arial" panose="020B0604020202020204" pitchFamily="34" charset="0"/>
              </a:rPr>
              <a:t>表</a:t>
            </a:r>
            <a:r>
              <a:rPr sz="1100" spc="-15" dirty="0">
                <a:latin typeface="Arial" panose="020B0604020202020204" pitchFamily="34" charset="0"/>
                <a:cs typeface="Arial" panose="020B0604020202020204" pitchFamily="34" charset="0"/>
              </a:rPr>
              <a:t>示</a:t>
            </a:r>
            <a:r>
              <a:rPr sz="1100" spc="-10" dirty="0">
                <a:latin typeface="Arial" panose="020B0604020202020204" pitchFamily="34" charset="0"/>
                <a:cs typeface="Arial" panose="020B0604020202020204" pitchFamily="34" charset="0"/>
              </a:rPr>
              <a:t>でき</a:t>
            </a:r>
            <a:r>
              <a:rPr sz="1100" spc="-30" dirty="0">
                <a:latin typeface="Arial" panose="020B0604020202020204" pitchFamily="34" charset="0"/>
                <a:cs typeface="Arial" panose="020B0604020202020204" pitchFamily="34" charset="0"/>
              </a:rPr>
              <a:t>る</a:t>
            </a:r>
            <a:r>
              <a:rPr sz="1100" spc="-10" dirty="0">
                <a:latin typeface="Arial" panose="020B0604020202020204" pitchFamily="34" charset="0"/>
                <a:cs typeface="Arial" panose="020B0604020202020204" pitchFamily="34" charset="0"/>
              </a:rPr>
              <a:t>環境</a:t>
            </a:r>
            <a:r>
              <a:rPr sz="1100" spc="-5" dirty="0">
                <a:latin typeface="Arial" panose="020B0604020202020204" pitchFamily="34" charset="0"/>
                <a:cs typeface="Arial" panose="020B0604020202020204" pitchFamily="34" charset="0"/>
              </a:rPr>
              <a:t>)</a:t>
            </a:r>
            <a:endParaRPr sz="1100" dirty="0">
              <a:latin typeface="Arial" panose="020B0604020202020204" pitchFamily="34" charset="0"/>
              <a:cs typeface="Arial" panose="020B0604020202020204" pitchFamily="34" charset="0"/>
            </a:endParaRPr>
          </a:p>
          <a:p>
            <a:pPr marL="94615">
              <a:lnSpc>
                <a:spcPct val="100000"/>
              </a:lnSpc>
              <a:spcBef>
                <a:spcPts val="55"/>
              </a:spcBef>
            </a:pPr>
            <a:r>
              <a:rPr sz="1100" spc="5" dirty="0">
                <a:latin typeface="Arial" panose="020B0604020202020204" pitchFamily="34" charset="0"/>
                <a:cs typeface="Arial" panose="020B0604020202020204" pitchFamily="34" charset="0"/>
              </a:rPr>
              <a:t>Android：8.0</a:t>
            </a:r>
            <a:r>
              <a:rPr sz="1100" spc="35" dirty="0">
                <a:latin typeface="Arial" panose="020B0604020202020204" pitchFamily="34" charset="0"/>
                <a:cs typeface="Arial" panose="020B0604020202020204" pitchFamily="34" charset="0"/>
              </a:rPr>
              <a:t>以上</a:t>
            </a:r>
            <a:endParaRPr sz="1100" dirty="0">
              <a:latin typeface="Arial" panose="020B0604020202020204" pitchFamily="34" charset="0"/>
              <a:cs typeface="Arial" panose="020B0604020202020204" pitchFamily="34" charset="0"/>
            </a:endParaRPr>
          </a:p>
          <a:p>
            <a:pPr marL="94615" marR="177165">
              <a:lnSpc>
                <a:spcPct val="104299"/>
              </a:lnSpc>
            </a:pPr>
            <a:r>
              <a:rPr sz="1150" spc="25" dirty="0">
                <a:latin typeface="Microsoft Sans Serif"/>
                <a:cs typeface="Microsoft Sans Serif"/>
              </a:rPr>
              <a:t>C</a:t>
            </a:r>
            <a:r>
              <a:rPr sz="1150" spc="5" dirty="0">
                <a:latin typeface="Microsoft Sans Serif"/>
                <a:cs typeface="Microsoft Sans Serif"/>
              </a:rPr>
              <a:t>h</a:t>
            </a:r>
            <a:r>
              <a:rPr sz="1150" spc="10" dirty="0">
                <a:latin typeface="Microsoft Sans Serif"/>
                <a:cs typeface="Microsoft Sans Serif"/>
              </a:rPr>
              <a:t>r</a:t>
            </a:r>
            <a:r>
              <a:rPr sz="1150" spc="-30" dirty="0">
                <a:latin typeface="Microsoft Sans Serif"/>
                <a:cs typeface="Microsoft Sans Serif"/>
              </a:rPr>
              <a:t>o</a:t>
            </a:r>
            <a:r>
              <a:rPr sz="1150" spc="10" dirty="0">
                <a:latin typeface="Microsoft Sans Serif"/>
                <a:cs typeface="Microsoft Sans Serif"/>
              </a:rPr>
              <a:t>m</a:t>
            </a:r>
            <a:r>
              <a:rPr sz="1150" spc="-25" dirty="0">
                <a:latin typeface="Microsoft Sans Serif"/>
                <a:cs typeface="Microsoft Sans Serif"/>
              </a:rPr>
              <a:t>e</a:t>
            </a:r>
            <a:r>
              <a:rPr sz="1150" spc="40" dirty="0">
                <a:latin typeface="MS PGothic"/>
                <a:cs typeface="MS PGothic"/>
              </a:rPr>
              <a:t>ア</a:t>
            </a:r>
            <a:r>
              <a:rPr sz="1150" spc="30" dirty="0">
                <a:latin typeface="MS PGothic"/>
                <a:cs typeface="MS PGothic"/>
              </a:rPr>
              <a:t>プ</a:t>
            </a:r>
            <a:r>
              <a:rPr sz="1150" spc="35" dirty="0">
                <a:latin typeface="MS PGothic"/>
                <a:cs typeface="MS PGothic"/>
              </a:rPr>
              <a:t>リや</a:t>
            </a:r>
            <a:r>
              <a:rPr sz="1150" spc="70" dirty="0">
                <a:latin typeface="MS PGothic"/>
                <a:cs typeface="MS PGothic"/>
              </a:rPr>
              <a:t>他</a:t>
            </a:r>
            <a:r>
              <a:rPr sz="1150" spc="30" dirty="0">
                <a:latin typeface="MS PGothic"/>
                <a:cs typeface="MS PGothic"/>
              </a:rPr>
              <a:t>ブ</a:t>
            </a:r>
            <a:r>
              <a:rPr sz="1150" spc="35" dirty="0">
                <a:latin typeface="MS PGothic"/>
                <a:cs typeface="MS PGothic"/>
              </a:rPr>
              <a:t>ラ</a:t>
            </a:r>
            <a:r>
              <a:rPr sz="1150" spc="30" dirty="0">
                <a:latin typeface="MS PGothic"/>
                <a:cs typeface="MS PGothic"/>
              </a:rPr>
              <a:t>ウザ</a:t>
            </a:r>
            <a:r>
              <a:rPr sz="1150" spc="80" dirty="0">
                <a:latin typeface="MS PGothic"/>
                <a:cs typeface="MS PGothic"/>
              </a:rPr>
              <a:t>ア</a:t>
            </a:r>
            <a:r>
              <a:rPr sz="1150" spc="30" dirty="0">
                <a:latin typeface="MS PGothic"/>
                <a:cs typeface="MS PGothic"/>
              </a:rPr>
              <a:t>プ</a:t>
            </a:r>
            <a:r>
              <a:rPr sz="1150" spc="35" dirty="0">
                <a:latin typeface="MS PGothic"/>
                <a:cs typeface="MS PGothic"/>
              </a:rPr>
              <a:t>リは</a:t>
            </a:r>
            <a:r>
              <a:rPr sz="1150" spc="70" dirty="0">
                <a:latin typeface="MS PGothic"/>
                <a:cs typeface="MS PGothic"/>
              </a:rPr>
              <a:t>推</a:t>
            </a:r>
            <a:r>
              <a:rPr sz="1150" spc="20" dirty="0">
                <a:latin typeface="MS PGothic"/>
                <a:cs typeface="MS PGothic"/>
              </a:rPr>
              <a:t>奨 </a:t>
            </a:r>
            <a:r>
              <a:rPr sz="1150" spc="35" dirty="0">
                <a:latin typeface="MS PGothic"/>
                <a:cs typeface="MS PGothic"/>
              </a:rPr>
              <a:t>環境外</a:t>
            </a:r>
            <a:r>
              <a:rPr sz="1150" spc="15" dirty="0">
                <a:latin typeface="MS PGothic"/>
                <a:cs typeface="MS PGothic"/>
              </a:rPr>
              <a:t>と</a:t>
            </a:r>
            <a:r>
              <a:rPr sz="1150" spc="35" dirty="0">
                <a:latin typeface="MS PGothic"/>
                <a:cs typeface="MS PGothic"/>
              </a:rPr>
              <a:t>なり</a:t>
            </a:r>
            <a:r>
              <a:rPr sz="1150" spc="15" dirty="0">
                <a:latin typeface="MS PGothic"/>
                <a:cs typeface="MS PGothic"/>
              </a:rPr>
              <a:t>ま</a:t>
            </a:r>
            <a:r>
              <a:rPr sz="1150" spc="40" dirty="0">
                <a:latin typeface="MS PGothic"/>
                <a:cs typeface="MS PGothic"/>
              </a:rPr>
              <a:t>す</a:t>
            </a:r>
            <a:r>
              <a:rPr sz="1150" spc="35" dirty="0">
                <a:latin typeface="MS PGothic"/>
                <a:cs typeface="MS PGothic"/>
              </a:rPr>
              <a:t>の</a:t>
            </a:r>
            <a:r>
              <a:rPr sz="1150" spc="30" dirty="0">
                <a:latin typeface="MS PGothic"/>
                <a:cs typeface="MS PGothic"/>
              </a:rPr>
              <a:t>で</a:t>
            </a:r>
            <a:endParaRPr sz="1150" dirty="0">
              <a:latin typeface="MS PGothic"/>
              <a:cs typeface="MS PGothic"/>
            </a:endParaRPr>
          </a:p>
          <a:p>
            <a:pPr marL="94615">
              <a:lnSpc>
                <a:spcPct val="100000"/>
              </a:lnSpc>
              <a:spcBef>
                <a:spcPts val="10"/>
              </a:spcBef>
            </a:pPr>
            <a:r>
              <a:rPr sz="1100" spc="-10" dirty="0">
                <a:latin typeface="Arial" panose="020B0604020202020204" pitchFamily="34" charset="0"/>
                <a:cs typeface="Arial" panose="020B0604020202020204" pitchFamily="34" charset="0"/>
              </a:rPr>
              <a:t>正</a:t>
            </a:r>
            <a:r>
              <a:rPr sz="1100" spc="-15" dirty="0">
                <a:latin typeface="Arial" panose="020B0604020202020204" pitchFamily="34" charset="0"/>
                <a:cs typeface="Arial" panose="020B0604020202020204" pitchFamily="34" charset="0"/>
              </a:rPr>
              <a:t>常に</a:t>
            </a:r>
            <a:r>
              <a:rPr sz="1100" spc="-10" dirty="0">
                <a:latin typeface="Arial" panose="020B0604020202020204" pitchFamily="34" charset="0"/>
                <a:cs typeface="Arial" panose="020B0604020202020204" pitchFamily="34" charset="0"/>
              </a:rPr>
              <a:t>動</a:t>
            </a:r>
            <a:r>
              <a:rPr sz="1100" spc="-15" dirty="0">
                <a:latin typeface="Arial" panose="020B0604020202020204" pitchFamily="34" charset="0"/>
                <a:cs typeface="Arial" panose="020B0604020202020204" pitchFamily="34" charset="0"/>
              </a:rPr>
              <a:t>作</a:t>
            </a:r>
            <a:r>
              <a:rPr sz="1100" spc="-25" dirty="0">
                <a:latin typeface="Arial" panose="020B0604020202020204" pitchFamily="34" charset="0"/>
                <a:cs typeface="Arial" panose="020B0604020202020204" pitchFamily="34" charset="0"/>
              </a:rPr>
              <a:t>し</a:t>
            </a:r>
            <a:r>
              <a:rPr sz="1100" spc="-10" dirty="0">
                <a:latin typeface="Arial" panose="020B0604020202020204" pitchFamily="34" charset="0"/>
                <a:cs typeface="Arial" panose="020B0604020202020204" pitchFamily="34" charset="0"/>
              </a:rPr>
              <a:t>な</a:t>
            </a:r>
            <a:r>
              <a:rPr sz="1100" spc="-20" dirty="0">
                <a:latin typeface="Arial" panose="020B0604020202020204" pitchFamily="34" charset="0"/>
                <a:cs typeface="Arial" panose="020B0604020202020204" pitchFamily="34" charset="0"/>
              </a:rPr>
              <a:t>い</a:t>
            </a:r>
            <a:r>
              <a:rPr sz="1100" spc="-10" dirty="0">
                <a:latin typeface="Arial" panose="020B0604020202020204" pitchFamily="34" charset="0"/>
                <a:cs typeface="Arial" panose="020B0604020202020204" pitchFamily="34" charset="0"/>
              </a:rPr>
              <a:t>可</a:t>
            </a:r>
            <a:r>
              <a:rPr sz="1100" spc="-15" dirty="0">
                <a:latin typeface="Arial" panose="020B0604020202020204" pitchFamily="34" charset="0"/>
                <a:cs typeface="Arial" panose="020B0604020202020204" pitchFamily="34" charset="0"/>
              </a:rPr>
              <a:t>能</a:t>
            </a:r>
            <a:r>
              <a:rPr sz="1100" spc="-10" dirty="0">
                <a:latin typeface="Arial" panose="020B0604020202020204" pitchFamily="34" charset="0"/>
                <a:cs typeface="Arial" panose="020B0604020202020204" pitchFamily="34" charset="0"/>
              </a:rPr>
              <a:t>性</a:t>
            </a:r>
            <a:r>
              <a:rPr sz="1100" spc="-15" dirty="0">
                <a:latin typeface="Arial" panose="020B0604020202020204" pitchFamily="34" charset="0"/>
                <a:cs typeface="Arial" panose="020B0604020202020204" pitchFamily="34" charset="0"/>
              </a:rPr>
              <a:t>があ</a:t>
            </a:r>
            <a:r>
              <a:rPr sz="1100" spc="35" dirty="0">
                <a:latin typeface="Arial" panose="020B0604020202020204" pitchFamily="34" charset="0"/>
                <a:cs typeface="Arial" panose="020B0604020202020204" pitchFamily="34" charset="0"/>
              </a:rPr>
              <a:t>り</a:t>
            </a:r>
            <a:r>
              <a:rPr sz="1100" spc="-30" dirty="0">
                <a:latin typeface="Arial" panose="020B0604020202020204" pitchFamily="34" charset="0"/>
                <a:cs typeface="Arial" panose="020B0604020202020204" pitchFamily="34" charset="0"/>
              </a:rPr>
              <a:t>ま</a:t>
            </a:r>
            <a:r>
              <a:rPr sz="1100" spc="-5" dirty="0">
                <a:latin typeface="Arial" panose="020B0604020202020204" pitchFamily="34" charset="0"/>
                <a:cs typeface="Arial" panose="020B0604020202020204" pitchFamily="34" charset="0"/>
              </a:rPr>
              <a:t>す</a:t>
            </a:r>
            <a:r>
              <a:rPr sz="1100" spc="-10" dirty="0">
                <a:latin typeface="Arial" panose="020B0604020202020204" pitchFamily="34" charset="0"/>
                <a:cs typeface="Arial" panose="020B0604020202020204" pitchFamily="34" charset="0"/>
              </a:rPr>
              <a:t>。</a:t>
            </a:r>
            <a:endParaRPr sz="1100" dirty="0">
              <a:latin typeface="Arial" panose="020B0604020202020204" pitchFamily="34" charset="0"/>
              <a:cs typeface="Arial" panose="020B0604020202020204" pitchFamily="34" charset="0"/>
            </a:endParaRPr>
          </a:p>
          <a:p>
            <a:pPr>
              <a:lnSpc>
                <a:spcPct val="100000"/>
              </a:lnSpc>
              <a:spcBef>
                <a:spcPts val="20"/>
              </a:spcBef>
            </a:pPr>
            <a:endParaRPr sz="1100" dirty="0">
              <a:latin typeface="MS PGothic"/>
              <a:cs typeface="MS PGothic"/>
            </a:endParaRPr>
          </a:p>
          <a:p>
            <a:pPr marL="94615" marR="378460">
              <a:lnSpc>
                <a:spcPct val="104299"/>
              </a:lnSpc>
            </a:pPr>
            <a:r>
              <a:rPr sz="1100" spc="70" dirty="0">
                <a:solidFill>
                  <a:srgbClr val="FF0000"/>
                </a:solidFill>
                <a:latin typeface="MS Gothic"/>
                <a:cs typeface="MS Gothic"/>
              </a:rPr>
              <a:t>※</a:t>
            </a:r>
            <a:r>
              <a:rPr sz="1100" spc="35" dirty="0">
                <a:solidFill>
                  <a:srgbClr val="FF0000"/>
                </a:solidFill>
                <a:latin typeface="MS PGothic"/>
                <a:cs typeface="MS PGothic"/>
              </a:rPr>
              <a:t>機種</a:t>
            </a:r>
            <a:r>
              <a:rPr sz="1100" spc="30" dirty="0">
                <a:solidFill>
                  <a:srgbClr val="FF0000"/>
                </a:solidFill>
                <a:latin typeface="MS PGothic"/>
                <a:cs typeface="MS PGothic"/>
              </a:rPr>
              <a:t>に</a:t>
            </a:r>
            <a:r>
              <a:rPr sz="1100" spc="15" dirty="0">
                <a:solidFill>
                  <a:srgbClr val="FF0000"/>
                </a:solidFill>
                <a:latin typeface="MS PGothic"/>
                <a:cs typeface="MS PGothic"/>
              </a:rPr>
              <a:t>よ</a:t>
            </a:r>
            <a:r>
              <a:rPr sz="1100" spc="40" dirty="0">
                <a:solidFill>
                  <a:srgbClr val="FF0000"/>
                </a:solidFill>
                <a:latin typeface="MS PGothic"/>
                <a:cs typeface="MS PGothic"/>
              </a:rPr>
              <a:t>り</a:t>
            </a:r>
            <a:r>
              <a:rPr sz="1100" spc="35" dirty="0">
                <a:solidFill>
                  <a:srgbClr val="FF0000"/>
                </a:solidFill>
                <a:latin typeface="MS PGothic"/>
                <a:cs typeface="MS PGothic"/>
              </a:rPr>
              <a:t>固有の仕様が</a:t>
            </a:r>
            <a:r>
              <a:rPr sz="1100" spc="30" dirty="0">
                <a:solidFill>
                  <a:srgbClr val="FF0000"/>
                </a:solidFill>
                <a:latin typeface="MS PGothic"/>
                <a:cs typeface="MS PGothic"/>
              </a:rPr>
              <a:t>あ</a:t>
            </a:r>
            <a:r>
              <a:rPr sz="1100" spc="15" dirty="0">
                <a:solidFill>
                  <a:srgbClr val="FF0000"/>
                </a:solidFill>
                <a:latin typeface="MS PGothic"/>
                <a:cs typeface="MS PGothic"/>
              </a:rPr>
              <a:t>る</a:t>
            </a:r>
            <a:r>
              <a:rPr sz="1100" spc="55" dirty="0">
                <a:solidFill>
                  <a:srgbClr val="FF0000"/>
                </a:solidFill>
                <a:latin typeface="MS PGothic"/>
                <a:cs typeface="MS PGothic"/>
              </a:rPr>
              <a:t>た</a:t>
            </a:r>
            <a:r>
              <a:rPr sz="1100" spc="20" dirty="0">
                <a:solidFill>
                  <a:srgbClr val="FF0000"/>
                </a:solidFill>
                <a:latin typeface="MS PGothic"/>
                <a:cs typeface="MS PGothic"/>
              </a:rPr>
              <a:t>め</a:t>
            </a:r>
            <a:r>
              <a:rPr sz="1100" spc="15" dirty="0">
                <a:solidFill>
                  <a:srgbClr val="FF0000"/>
                </a:solidFill>
                <a:latin typeface="MS PGothic"/>
                <a:cs typeface="MS PGothic"/>
              </a:rPr>
              <a:t>、 </a:t>
            </a:r>
            <a:r>
              <a:rPr sz="1100" spc="35" dirty="0">
                <a:solidFill>
                  <a:srgbClr val="FF0000"/>
                </a:solidFill>
                <a:latin typeface="MS PGothic"/>
                <a:cs typeface="MS PGothic"/>
              </a:rPr>
              <a:t>正常に動作</a:t>
            </a:r>
            <a:r>
              <a:rPr sz="1100" spc="10" dirty="0">
                <a:solidFill>
                  <a:srgbClr val="FF0000"/>
                </a:solidFill>
                <a:latin typeface="MS PGothic"/>
                <a:cs typeface="MS PGothic"/>
              </a:rPr>
              <a:t>し</a:t>
            </a:r>
            <a:r>
              <a:rPr sz="1100" spc="35" dirty="0">
                <a:solidFill>
                  <a:srgbClr val="FF0000"/>
                </a:solidFill>
                <a:latin typeface="MS PGothic"/>
                <a:cs typeface="MS PGothic"/>
              </a:rPr>
              <a:t>な</a:t>
            </a:r>
            <a:r>
              <a:rPr sz="1100" spc="25" dirty="0">
                <a:solidFill>
                  <a:srgbClr val="FF0000"/>
                </a:solidFill>
                <a:latin typeface="MS PGothic"/>
                <a:cs typeface="MS PGothic"/>
              </a:rPr>
              <a:t>い</a:t>
            </a:r>
            <a:r>
              <a:rPr sz="1100" spc="15" dirty="0">
                <a:solidFill>
                  <a:srgbClr val="FF0000"/>
                </a:solidFill>
                <a:latin typeface="MS PGothic"/>
                <a:cs typeface="MS PGothic"/>
              </a:rPr>
              <a:t>こと</a:t>
            </a:r>
            <a:r>
              <a:rPr sz="1100" spc="35" dirty="0">
                <a:solidFill>
                  <a:srgbClr val="FF0000"/>
                </a:solidFill>
                <a:latin typeface="MS PGothic"/>
                <a:cs typeface="MS PGothic"/>
              </a:rPr>
              <a:t>が</a:t>
            </a:r>
            <a:r>
              <a:rPr sz="1100" spc="45" dirty="0">
                <a:solidFill>
                  <a:srgbClr val="FF0000"/>
                </a:solidFill>
                <a:latin typeface="MS PGothic"/>
                <a:cs typeface="MS PGothic"/>
              </a:rPr>
              <a:t>ご</a:t>
            </a:r>
            <a:r>
              <a:rPr sz="1100" spc="55" dirty="0">
                <a:solidFill>
                  <a:srgbClr val="FF0000"/>
                </a:solidFill>
                <a:latin typeface="MS PGothic"/>
                <a:cs typeface="MS PGothic"/>
              </a:rPr>
              <a:t>ざ</a:t>
            </a:r>
            <a:r>
              <a:rPr sz="1100" spc="60" dirty="0">
                <a:solidFill>
                  <a:srgbClr val="FF0000"/>
                </a:solidFill>
                <a:latin typeface="MS PGothic"/>
                <a:cs typeface="MS PGothic"/>
              </a:rPr>
              <a:t>い</a:t>
            </a:r>
            <a:r>
              <a:rPr sz="1100" spc="15" dirty="0">
                <a:solidFill>
                  <a:srgbClr val="FF0000"/>
                </a:solidFill>
                <a:latin typeface="MS PGothic"/>
                <a:cs typeface="MS PGothic"/>
              </a:rPr>
              <a:t>ま</a:t>
            </a:r>
            <a:r>
              <a:rPr sz="1100" spc="40" dirty="0">
                <a:solidFill>
                  <a:srgbClr val="FF0000"/>
                </a:solidFill>
                <a:latin typeface="MS PGothic"/>
                <a:cs typeface="MS PGothic"/>
              </a:rPr>
              <a:t>す</a:t>
            </a:r>
            <a:r>
              <a:rPr sz="1100" spc="25" dirty="0">
                <a:solidFill>
                  <a:srgbClr val="FF0000"/>
                </a:solidFill>
                <a:latin typeface="MS PGothic"/>
                <a:cs typeface="MS PGothic"/>
              </a:rPr>
              <a:t>。</a:t>
            </a:r>
            <a:endParaRPr lang="en-US" sz="1100" spc="25" dirty="0">
              <a:solidFill>
                <a:srgbClr val="FF0000"/>
              </a:solidFill>
              <a:latin typeface="MS PGothic"/>
              <a:cs typeface="MS PGothic"/>
            </a:endParaRPr>
          </a:p>
          <a:p>
            <a:pPr marL="94615" marR="378460">
              <a:lnSpc>
                <a:spcPct val="104299"/>
              </a:lnSpc>
            </a:pPr>
            <a:endParaRPr lang="en-US" sz="1100" spc="25" dirty="0">
              <a:solidFill>
                <a:srgbClr val="FF0000"/>
              </a:solidFill>
              <a:latin typeface="MS PGothic"/>
              <a:cs typeface="MS PGothic"/>
            </a:endParaRPr>
          </a:p>
          <a:p>
            <a:pPr marL="94615" marR="378460">
              <a:lnSpc>
                <a:spcPct val="104299"/>
              </a:lnSpc>
            </a:pPr>
            <a:endParaRPr sz="1100" dirty="0">
              <a:latin typeface="MS PGothic"/>
              <a:cs typeface="MS PGothic"/>
            </a:endParaRPr>
          </a:p>
        </p:txBody>
      </p:sp>
      <p:sp>
        <p:nvSpPr>
          <p:cNvPr id="13" name="object 7">
            <a:extLst>
              <a:ext uri="{FF2B5EF4-FFF2-40B4-BE49-F238E27FC236}">
                <a16:creationId xmlns:a16="http://schemas.microsoft.com/office/drawing/2014/main" id="{5749C1DC-291E-46E2-9A2C-43715F01EE2A}"/>
              </a:ext>
            </a:extLst>
          </p:cNvPr>
          <p:cNvSpPr txBox="1"/>
          <p:nvPr/>
        </p:nvSpPr>
        <p:spPr>
          <a:xfrm>
            <a:off x="303465" y="2744056"/>
            <a:ext cx="2889885" cy="1531188"/>
          </a:xfrm>
          <a:prstGeom prst="rect">
            <a:avLst/>
          </a:prstGeom>
          <a:solidFill>
            <a:srgbClr val="E7E6E6"/>
          </a:solidFill>
        </p:spPr>
        <p:txBody>
          <a:bodyPr vert="horz" wrap="square" lIns="0" tIns="0" rIns="0" bIns="0" rtlCol="0">
            <a:spAutoFit/>
          </a:bodyPr>
          <a:lstStyle/>
          <a:p>
            <a:pPr>
              <a:lnSpc>
                <a:spcPct val="100000"/>
              </a:lnSpc>
            </a:pPr>
            <a:endParaRPr sz="1300" dirty="0">
              <a:latin typeface="Times New Roman"/>
              <a:cs typeface="Times New Roman"/>
            </a:endParaRPr>
          </a:p>
          <a:p>
            <a:pPr marL="90805">
              <a:lnSpc>
                <a:spcPct val="100000"/>
              </a:lnSpc>
              <a:spcBef>
                <a:spcPts val="810"/>
              </a:spcBef>
            </a:pPr>
            <a:r>
              <a:rPr lang="en-US" altLang="ja-JP" sz="1150" spc="15" dirty="0">
                <a:latin typeface="Arial" panose="020B0604020202020204" pitchFamily="34" charset="0"/>
                <a:cs typeface="Arial" panose="020B0604020202020204" pitchFamily="34" charset="0"/>
              </a:rPr>
              <a:t>Windows</a:t>
            </a:r>
            <a:br>
              <a:rPr lang="en-US" altLang="ja-JP" sz="1150" dirty="0">
                <a:latin typeface="Arial" panose="020B0604020202020204" pitchFamily="34" charset="0"/>
                <a:cs typeface="Arial" panose="020B0604020202020204" pitchFamily="34" charset="0"/>
              </a:rPr>
            </a:br>
            <a:br>
              <a:rPr lang="en-US" altLang="ja-JP" sz="1150" dirty="0">
                <a:latin typeface="Arial" panose="020B0604020202020204" pitchFamily="34" charset="0"/>
                <a:cs typeface="Arial" panose="020B0604020202020204" pitchFamily="34" charset="0"/>
              </a:rPr>
            </a:br>
            <a:r>
              <a:rPr lang="en-US" altLang="ja-JP" sz="1100" spc="30" dirty="0">
                <a:latin typeface="Arial" panose="020B0604020202020204" pitchFamily="34" charset="0"/>
                <a:cs typeface="Arial" panose="020B0604020202020204" pitchFamily="34" charset="0"/>
              </a:rPr>
              <a:t>OS</a:t>
            </a:r>
            <a:r>
              <a:rPr lang="ja-JP" altLang="en-US" sz="1100" spc="30" dirty="0">
                <a:latin typeface="Arial" panose="020B0604020202020204" pitchFamily="34" charset="0"/>
                <a:cs typeface="Arial" panose="020B0604020202020204" pitchFamily="34" charset="0"/>
              </a:rPr>
              <a:t>：</a:t>
            </a:r>
            <a:r>
              <a:rPr lang="ja-JP" altLang="en-US" sz="1100" spc="35" dirty="0">
                <a:latin typeface="Arial" panose="020B0604020202020204" pitchFamily="34" charset="0"/>
                <a:cs typeface="Arial" panose="020B0604020202020204" pitchFamily="34" charset="0"/>
              </a:rPr>
              <a:t>最新版</a:t>
            </a:r>
            <a:br>
              <a:rPr lang="ja-JP" altLang="en-US" sz="1100" spc="35" dirty="0">
                <a:latin typeface="Arial" panose="020B0604020202020204" pitchFamily="34" charset="0"/>
                <a:cs typeface="Arial" panose="020B0604020202020204" pitchFamily="34" charset="0"/>
              </a:rPr>
            </a:br>
            <a:r>
              <a:rPr lang="ja-JP" altLang="en-US" sz="1100" spc="10" dirty="0">
                <a:latin typeface="Arial" panose="020B0604020202020204" pitchFamily="34" charset="0"/>
                <a:cs typeface="Arial" panose="020B0604020202020204" pitchFamily="34" charset="0"/>
              </a:rPr>
              <a:t>（</a:t>
            </a:r>
            <a:r>
              <a:rPr lang="en-US" altLang="ja-JP" sz="1100" spc="10" dirty="0">
                <a:latin typeface="Arial" panose="020B0604020202020204" pitchFamily="34" charset="0"/>
                <a:cs typeface="Arial" panose="020B0604020202020204" pitchFamily="34" charset="0"/>
              </a:rPr>
              <a:t>Microsoft</a:t>
            </a:r>
            <a:r>
              <a:rPr lang="ja-JP" altLang="en-US" sz="1100" spc="35" dirty="0">
                <a:latin typeface="Arial" panose="020B0604020202020204" pitchFamily="34" charset="0"/>
                <a:cs typeface="Arial" panose="020B0604020202020204" pitchFamily="34" charset="0"/>
              </a:rPr>
              <a:t>のサ</a:t>
            </a:r>
            <a:r>
              <a:rPr lang="ja-JP" altLang="en-US" sz="1100" spc="15" dirty="0">
                <a:latin typeface="Arial" panose="020B0604020202020204" pitchFamily="34" charset="0"/>
                <a:cs typeface="Arial" panose="020B0604020202020204" pitchFamily="34" charset="0"/>
              </a:rPr>
              <a:t>ポ</a:t>
            </a:r>
            <a:r>
              <a:rPr lang="ja-JP" altLang="en-US" sz="1100" spc="80" dirty="0">
                <a:latin typeface="Arial" panose="020B0604020202020204" pitchFamily="34" charset="0"/>
                <a:cs typeface="Arial" panose="020B0604020202020204" pitchFamily="34" charset="0"/>
              </a:rPr>
              <a:t>ー</a:t>
            </a:r>
            <a:r>
              <a:rPr lang="ja-JP" altLang="en-US" sz="1100" spc="5" dirty="0">
                <a:latin typeface="Arial" panose="020B0604020202020204" pitchFamily="34" charset="0"/>
                <a:cs typeface="Arial" panose="020B0604020202020204" pitchFamily="34" charset="0"/>
              </a:rPr>
              <a:t>ト</a:t>
            </a:r>
            <a:r>
              <a:rPr lang="ja-JP" altLang="en-US" sz="1100" spc="35" dirty="0">
                <a:latin typeface="Arial" panose="020B0604020202020204" pitchFamily="34" charset="0"/>
                <a:cs typeface="Arial" panose="020B0604020202020204" pitchFamily="34" charset="0"/>
              </a:rPr>
              <a:t>期</a:t>
            </a:r>
            <a:r>
              <a:rPr lang="ja-JP" altLang="en-US" sz="1100" spc="65" dirty="0">
                <a:latin typeface="Arial" panose="020B0604020202020204" pitchFamily="34" charset="0"/>
                <a:cs typeface="Arial" panose="020B0604020202020204" pitchFamily="34" charset="0"/>
              </a:rPr>
              <a:t>間</a:t>
            </a:r>
            <a:r>
              <a:rPr lang="ja-JP" altLang="en-US" sz="1100" spc="35" dirty="0">
                <a:latin typeface="Arial" panose="020B0604020202020204" pitchFamily="34" charset="0"/>
                <a:cs typeface="Arial" panose="020B0604020202020204" pitchFamily="34" charset="0"/>
              </a:rPr>
              <a:t>内</a:t>
            </a:r>
            <a:r>
              <a:rPr lang="ja-JP" altLang="en-US" sz="1100" spc="15" dirty="0">
                <a:latin typeface="Arial" panose="020B0604020202020204" pitchFamily="34" charset="0"/>
                <a:cs typeface="Arial" panose="020B0604020202020204" pitchFamily="34" charset="0"/>
              </a:rPr>
              <a:t>）</a:t>
            </a:r>
            <a:endParaRPr lang="ja-JP" altLang="en-US" sz="1100" dirty="0">
              <a:latin typeface="Arial" panose="020B0604020202020204" pitchFamily="34" charset="0"/>
              <a:cs typeface="Arial" panose="020B0604020202020204" pitchFamily="34" charset="0"/>
            </a:endParaRPr>
          </a:p>
          <a:p>
            <a:pPr marL="90805">
              <a:lnSpc>
                <a:spcPct val="100000"/>
              </a:lnSpc>
              <a:spcBef>
                <a:spcPts val="10"/>
              </a:spcBef>
            </a:pPr>
            <a:r>
              <a:rPr lang="en-US" altLang="ja-JP" sz="1100" spc="5" dirty="0">
                <a:latin typeface="Arial" panose="020B0604020202020204" pitchFamily="34" charset="0"/>
                <a:cs typeface="Arial" panose="020B0604020202020204" pitchFamily="34" charset="0"/>
              </a:rPr>
              <a:t>Web</a:t>
            </a:r>
            <a:r>
              <a:rPr lang="ja-JP" altLang="en-US" sz="1100" spc="-20" dirty="0">
                <a:latin typeface="Arial" panose="020B0604020202020204" pitchFamily="34" charset="0"/>
                <a:cs typeface="Arial" panose="020B0604020202020204" pitchFamily="34" charset="0"/>
              </a:rPr>
              <a:t>ブ</a:t>
            </a:r>
            <a:r>
              <a:rPr lang="ja-JP" altLang="en-US" sz="1100" spc="-5" dirty="0">
                <a:latin typeface="Arial" panose="020B0604020202020204" pitchFamily="34" charset="0"/>
                <a:cs typeface="Arial" panose="020B0604020202020204" pitchFamily="34" charset="0"/>
              </a:rPr>
              <a:t>ラ</a:t>
            </a:r>
            <a:r>
              <a:rPr lang="ja-JP" altLang="en-US" sz="1100" spc="-15" dirty="0">
                <a:latin typeface="Arial" panose="020B0604020202020204" pitchFamily="34" charset="0"/>
                <a:cs typeface="Arial" panose="020B0604020202020204" pitchFamily="34" charset="0"/>
              </a:rPr>
              <a:t>ウ</a:t>
            </a:r>
            <a:r>
              <a:rPr lang="ja-JP" altLang="en-US" sz="1100" spc="-10" dirty="0">
                <a:latin typeface="Arial" panose="020B0604020202020204" pitchFamily="34" charset="0"/>
                <a:cs typeface="Arial" panose="020B0604020202020204" pitchFamily="34" charset="0"/>
              </a:rPr>
              <a:t>ザ</a:t>
            </a:r>
            <a:r>
              <a:rPr lang="ja-JP" altLang="en-US" sz="1100" spc="-25" dirty="0">
                <a:latin typeface="Arial" panose="020B0604020202020204" pitchFamily="34" charset="0"/>
                <a:cs typeface="Arial" panose="020B0604020202020204" pitchFamily="34" charset="0"/>
              </a:rPr>
              <a:t>：</a:t>
            </a:r>
            <a:r>
              <a:rPr lang="en-US" altLang="ja-JP" sz="1100" spc="-25" dirty="0">
                <a:latin typeface="Arial" panose="020B0604020202020204" pitchFamily="34" charset="0"/>
                <a:cs typeface="Arial" panose="020B0604020202020204" pitchFamily="34" charset="0"/>
              </a:rPr>
              <a:t>Google</a:t>
            </a:r>
            <a:r>
              <a:rPr lang="en-US" altLang="ja-JP" sz="1100" spc="140" dirty="0">
                <a:latin typeface="Arial" panose="020B0604020202020204" pitchFamily="34" charset="0"/>
                <a:cs typeface="Arial" panose="020B0604020202020204" pitchFamily="34" charset="0"/>
              </a:rPr>
              <a:t> </a:t>
            </a:r>
            <a:r>
              <a:rPr lang="en-US" altLang="ja-JP" sz="1100" spc="-20" dirty="0">
                <a:latin typeface="Arial" panose="020B0604020202020204" pitchFamily="34" charset="0"/>
                <a:cs typeface="Arial" panose="020B0604020202020204" pitchFamily="34" charset="0"/>
              </a:rPr>
              <a:t>Chrome</a:t>
            </a:r>
            <a:r>
              <a:rPr lang="en-US" altLang="ja-JP" sz="1100" spc="80" dirty="0">
                <a:latin typeface="Arial" panose="020B0604020202020204" pitchFamily="34" charset="0"/>
                <a:cs typeface="Arial" panose="020B0604020202020204" pitchFamily="34" charset="0"/>
              </a:rPr>
              <a:t> </a:t>
            </a:r>
            <a:r>
              <a:rPr lang="ja-JP" altLang="en-US" sz="1100" spc="-10" dirty="0">
                <a:latin typeface="Arial" panose="020B0604020202020204" pitchFamily="34" charset="0"/>
                <a:cs typeface="Arial" panose="020B0604020202020204" pitchFamily="34" charset="0"/>
              </a:rPr>
              <a:t>最新版</a:t>
            </a:r>
            <a:endParaRPr lang="en-US" altLang="ja-JP" sz="1100" spc="-10" dirty="0">
              <a:latin typeface="Arial" panose="020B0604020202020204" pitchFamily="34" charset="0"/>
              <a:cs typeface="Arial" panose="020B0604020202020204" pitchFamily="34" charset="0"/>
            </a:endParaRPr>
          </a:p>
          <a:p>
            <a:pPr marL="90805">
              <a:lnSpc>
                <a:spcPct val="100000"/>
              </a:lnSpc>
              <a:spcBef>
                <a:spcPts val="10"/>
              </a:spcBef>
            </a:pPr>
            <a:endParaRPr lang="ja-JP" altLang="en-US" sz="1200" spc="-10" dirty="0">
              <a:latin typeface="Arial" panose="020B0604020202020204" pitchFamily="34" charset="0"/>
              <a:cs typeface="Arial" panose="020B0604020202020204" pitchFamily="34" charset="0"/>
            </a:endParaRPr>
          </a:p>
          <a:p>
            <a:pPr marL="94615">
              <a:lnSpc>
                <a:spcPct val="100000"/>
              </a:lnSpc>
              <a:spcBef>
                <a:spcPts val="50"/>
              </a:spcBef>
            </a:pPr>
            <a:endParaRPr lang="en-US" sz="1100" spc="35" dirty="0">
              <a:latin typeface="Arial" panose="020B0604020202020204" pitchFamily="34" charset="0"/>
              <a:cs typeface="Arial" panose="020B0604020202020204" pitchFamily="34" charset="0"/>
            </a:endParaRPr>
          </a:p>
        </p:txBody>
      </p:sp>
      <p:sp>
        <p:nvSpPr>
          <p:cNvPr id="16" name="object 8">
            <a:extLst>
              <a:ext uri="{FF2B5EF4-FFF2-40B4-BE49-F238E27FC236}">
                <a16:creationId xmlns:a16="http://schemas.microsoft.com/office/drawing/2014/main" id="{F145000C-5A87-476C-80FB-84E750C9CC27}"/>
              </a:ext>
            </a:extLst>
          </p:cNvPr>
          <p:cNvSpPr txBox="1"/>
          <p:nvPr/>
        </p:nvSpPr>
        <p:spPr>
          <a:xfrm>
            <a:off x="365759" y="6209327"/>
            <a:ext cx="551815" cy="196208"/>
          </a:xfrm>
          <a:prstGeom prst="rect">
            <a:avLst/>
          </a:prstGeom>
        </p:spPr>
        <p:txBody>
          <a:bodyPr vert="horz" wrap="square" lIns="0" tIns="11430" rIns="0" bIns="0" rtlCol="0">
            <a:spAutoFit/>
          </a:bodyPr>
          <a:lstStyle/>
          <a:p>
            <a:pPr marL="12700">
              <a:lnSpc>
                <a:spcPct val="100000"/>
              </a:lnSpc>
              <a:spcBef>
                <a:spcPts val="90"/>
              </a:spcBef>
            </a:pPr>
            <a:r>
              <a:rPr lang="ja-JP" altLang="en-US" sz="1200" b="1" spc="-10" dirty="0">
                <a:latin typeface="Arial" panose="020B0604020202020204" pitchFamily="34" charset="0"/>
                <a:cs typeface="Arial" panose="020B0604020202020204" pitchFamily="34" charset="0"/>
              </a:rPr>
              <a:t>アプリ</a:t>
            </a:r>
            <a:endParaRPr sz="1200" dirty="0">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7820" y="107441"/>
            <a:ext cx="788035" cy="635000"/>
          </a:xfrm>
          <a:prstGeom prst="rect">
            <a:avLst/>
          </a:prstGeom>
        </p:spPr>
        <p:txBody>
          <a:bodyPr vert="horz" wrap="square" lIns="0" tIns="12065" rIns="0" bIns="0" rtlCol="0">
            <a:spAutoFit/>
          </a:bodyPr>
          <a:lstStyle/>
          <a:p>
            <a:pPr marL="12700">
              <a:lnSpc>
                <a:spcPct val="100000"/>
              </a:lnSpc>
              <a:spcBef>
                <a:spcPts val="95"/>
              </a:spcBef>
            </a:pPr>
            <a:r>
              <a:rPr sz="4000" u="none" spc="-5" dirty="0">
                <a:solidFill>
                  <a:srgbClr val="FFFFFF"/>
                </a:solidFill>
                <a:latin typeface="Arial"/>
                <a:cs typeface="Arial"/>
              </a:rPr>
              <a:t>1</a:t>
            </a:r>
            <a:r>
              <a:rPr sz="4000" u="none" spc="-420" dirty="0">
                <a:solidFill>
                  <a:srgbClr val="FFFFFF"/>
                </a:solidFill>
                <a:latin typeface="Arial"/>
                <a:cs typeface="Arial"/>
              </a:rPr>
              <a:t> </a:t>
            </a:r>
            <a:r>
              <a:rPr sz="3200" u="none" spc="235" dirty="0">
                <a:solidFill>
                  <a:srgbClr val="FFFFFF"/>
                </a:solidFill>
                <a:latin typeface="Arial"/>
                <a:cs typeface="Arial"/>
              </a:rPr>
              <a:t>-</a:t>
            </a:r>
            <a:r>
              <a:rPr sz="3200" u="none" dirty="0">
                <a:solidFill>
                  <a:srgbClr val="FFFFFF"/>
                </a:solidFill>
                <a:latin typeface="Arial"/>
                <a:cs typeface="Arial"/>
              </a:rPr>
              <a:t>2</a:t>
            </a:r>
            <a:endParaRPr sz="3200" dirty="0">
              <a:latin typeface="Arial"/>
              <a:cs typeface="Arial"/>
            </a:endParaRPr>
          </a:p>
        </p:txBody>
      </p:sp>
      <p:sp>
        <p:nvSpPr>
          <p:cNvPr id="3" name="object 3"/>
          <p:cNvSpPr txBox="1"/>
          <p:nvPr/>
        </p:nvSpPr>
        <p:spPr>
          <a:xfrm>
            <a:off x="1748408" y="272872"/>
            <a:ext cx="2015489" cy="421005"/>
          </a:xfrm>
          <a:prstGeom prst="rect">
            <a:avLst/>
          </a:prstGeom>
        </p:spPr>
        <p:txBody>
          <a:bodyPr vert="horz" wrap="square" lIns="0" tIns="12065" rIns="0" bIns="0" rtlCol="0">
            <a:spAutoFit/>
          </a:bodyPr>
          <a:lstStyle/>
          <a:p>
            <a:pPr marL="12700">
              <a:lnSpc>
                <a:spcPct val="100000"/>
              </a:lnSpc>
              <a:spcBef>
                <a:spcPts val="95"/>
              </a:spcBef>
            </a:pPr>
            <a:r>
              <a:rPr sz="2600" b="1" spc="20" dirty="0">
                <a:solidFill>
                  <a:srgbClr val="FFFFFF"/>
                </a:solidFill>
                <a:latin typeface="Arial" panose="020B0604020202020204" pitchFamily="34" charset="0"/>
                <a:cs typeface="Arial" panose="020B0604020202020204" pitchFamily="34" charset="0"/>
              </a:rPr>
              <a:t>ログ</a:t>
            </a:r>
            <a:r>
              <a:rPr sz="2600" b="1" spc="-10" dirty="0">
                <a:solidFill>
                  <a:srgbClr val="FFFFFF"/>
                </a:solidFill>
                <a:latin typeface="Arial" panose="020B0604020202020204" pitchFamily="34" charset="0"/>
                <a:cs typeface="Arial" panose="020B0604020202020204" pitchFamily="34" charset="0"/>
              </a:rPr>
              <a:t>イ</a:t>
            </a:r>
            <a:r>
              <a:rPr sz="2600" b="1" spc="20" dirty="0">
                <a:solidFill>
                  <a:srgbClr val="FFFFFF"/>
                </a:solidFill>
                <a:latin typeface="Arial" panose="020B0604020202020204" pitchFamily="34" charset="0"/>
                <a:cs typeface="Arial" panose="020B0604020202020204" pitchFamily="34" charset="0"/>
              </a:rPr>
              <a:t>ン</a:t>
            </a:r>
            <a:r>
              <a:rPr sz="2600" b="1" spc="-10" dirty="0">
                <a:solidFill>
                  <a:srgbClr val="FFFFFF"/>
                </a:solidFill>
                <a:latin typeface="Arial" panose="020B0604020202020204" pitchFamily="34" charset="0"/>
                <a:cs typeface="Arial" panose="020B0604020202020204" pitchFamily="34" charset="0"/>
              </a:rPr>
              <a:t>方法</a:t>
            </a:r>
            <a:endParaRPr sz="2600" dirty="0">
              <a:latin typeface="Arial" panose="020B0604020202020204" pitchFamily="34" charset="0"/>
              <a:cs typeface="Arial" panose="020B0604020202020204" pitchFamily="34" charset="0"/>
            </a:endParaRPr>
          </a:p>
        </p:txBody>
      </p:sp>
      <p:sp>
        <p:nvSpPr>
          <p:cNvPr id="4" name="object 4"/>
          <p:cNvSpPr txBox="1"/>
          <p:nvPr/>
        </p:nvSpPr>
        <p:spPr>
          <a:xfrm>
            <a:off x="337820" y="1364944"/>
            <a:ext cx="5755005" cy="1152239"/>
          </a:xfrm>
          <a:prstGeom prst="rect">
            <a:avLst/>
          </a:prstGeom>
        </p:spPr>
        <p:txBody>
          <a:bodyPr vert="horz" wrap="square" lIns="0" tIns="13335" rIns="0" bIns="0" rtlCol="0">
            <a:spAutoFit/>
          </a:bodyPr>
          <a:lstStyle/>
          <a:p>
            <a:pPr marL="208915" indent="-196850">
              <a:lnSpc>
                <a:spcPct val="100000"/>
              </a:lnSpc>
              <a:spcBef>
                <a:spcPts val="105"/>
              </a:spcBef>
              <a:buFont typeface="Microsoft Sans Serif"/>
              <a:buAutoNum type="arabicPeriod"/>
              <a:tabLst>
                <a:tab pos="209550" algn="l"/>
              </a:tabLst>
            </a:pPr>
            <a:r>
              <a:rPr sz="1600" spc="40" dirty="0">
                <a:solidFill>
                  <a:srgbClr val="3E3E3E"/>
                </a:solidFill>
                <a:latin typeface="Arial" panose="020B0604020202020204" pitchFamily="34" charset="0"/>
                <a:cs typeface="Arial" panose="020B0604020202020204" pitchFamily="34" charset="0"/>
              </a:rPr>
              <a:t>下</a:t>
            </a:r>
            <a:r>
              <a:rPr sz="1600" spc="35" dirty="0">
                <a:solidFill>
                  <a:srgbClr val="3E3E3E"/>
                </a:solidFill>
                <a:latin typeface="Arial" panose="020B0604020202020204" pitchFamily="34" charset="0"/>
                <a:cs typeface="Arial" panose="020B0604020202020204" pitchFamily="34" charset="0"/>
              </a:rPr>
              <a:t>記</a:t>
            </a:r>
            <a:r>
              <a:rPr sz="1600" dirty="0">
                <a:solidFill>
                  <a:srgbClr val="3E3E3E"/>
                </a:solidFill>
                <a:latin typeface="Arial" panose="020B0604020202020204" pitchFamily="34" charset="0"/>
                <a:cs typeface="Arial" panose="020B0604020202020204" pitchFamily="34" charset="0"/>
              </a:rPr>
              <a:t>URLをクリックしてブラ</a:t>
            </a:r>
            <a:r>
              <a:rPr sz="1600" spc="-35" dirty="0">
                <a:solidFill>
                  <a:srgbClr val="3E3E3E"/>
                </a:solidFill>
                <a:latin typeface="Arial" panose="020B0604020202020204" pitchFamily="34" charset="0"/>
                <a:cs typeface="Arial" panose="020B0604020202020204" pitchFamily="34" charset="0"/>
              </a:rPr>
              <a:t>ウ</a:t>
            </a:r>
            <a:r>
              <a:rPr sz="1600" dirty="0">
                <a:solidFill>
                  <a:srgbClr val="3E3E3E"/>
                </a:solidFill>
                <a:latin typeface="Arial" panose="020B0604020202020204" pitchFamily="34" charset="0"/>
                <a:cs typeface="Arial" panose="020B0604020202020204" pitchFamily="34" charset="0"/>
              </a:rPr>
              <a:t>ザで開きます。</a:t>
            </a:r>
            <a:endParaRPr sz="1600" dirty="0">
              <a:latin typeface="Arial" panose="020B0604020202020204" pitchFamily="34" charset="0"/>
              <a:cs typeface="Arial" panose="020B0604020202020204" pitchFamily="34" charset="0"/>
            </a:endParaRPr>
          </a:p>
          <a:p>
            <a:pPr marL="369570">
              <a:lnSpc>
                <a:spcPct val="100000"/>
              </a:lnSpc>
              <a:spcBef>
                <a:spcPts val="15"/>
              </a:spcBef>
            </a:pPr>
            <a:r>
              <a:rPr sz="1600" spc="35" dirty="0">
                <a:solidFill>
                  <a:srgbClr val="3E3E3E"/>
                </a:solidFill>
                <a:latin typeface="Arial" panose="020B0604020202020204" pitchFamily="34" charset="0"/>
                <a:cs typeface="Arial" panose="020B0604020202020204" pitchFamily="34" charset="0"/>
              </a:rPr>
              <a:t>【</a:t>
            </a:r>
            <a:r>
              <a:rPr lang="ja-JP" altLang="en-US" sz="1600" spc="35" dirty="0">
                <a:solidFill>
                  <a:srgbClr val="3E3E3E"/>
                </a:solidFill>
                <a:latin typeface="Arial" panose="020B0604020202020204" pitchFamily="34" charset="0"/>
                <a:cs typeface="Arial" panose="020B0604020202020204" pitchFamily="34" charset="0"/>
              </a:rPr>
              <a:t>従業員</a:t>
            </a:r>
            <a:r>
              <a:rPr sz="1600" dirty="0">
                <a:solidFill>
                  <a:srgbClr val="3E3E3E"/>
                </a:solidFill>
                <a:latin typeface="Arial" panose="020B0604020202020204" pitchFamily="34" charset="0"/>
                <a:cs typeface="Arial" panose="020B0604020202020204" pitchFamily="34" charset="0"/>
              </a:rPr>
              <a:t>ログイ</a:t>
            </a:r>
            <a:r>
              <a:rPr sz="1600" spc="5" dirty="0">
                <a:solidFill>
                  <a:srgbClr val="3E3E3E"/>
                </a:solidFill>
                <a:latin typeface="Arial" panose="020B0604020202020204" pitchFamily="34" charset="0"/>
                <a:cs typeface="Arial" panose="020B0604020202020204" pitchFamily="34" charset="0"/>
              </a:rPr>
              <a:t>ン</a:t>
            </a:r>
            <a:r>
              <a:rPr sz="1600" spc="-10" dirty="0">
                <a:solidFill>
                  <a:srgbClr val="3E3E3E"/>
                </a:solidFill>
                <a:latin typeface="Arial" panose="020B0604020202020204" pitchFamily="34" charset="0"/>
                <a:cs typeface="Arial" panose="020B0604020202020204" pitchFamily="34" charset="0"/>
              </a:rPr>
              <a:t>UR</a:t>
            </a:r>
            <a:r>
              <a:rPr sz="1600" dirty="0">
                <a:solidFill>
                  <a:srgbClr val="3E3E3E"/>
                </a:solidFill>
                <a:latin typeface="Arial" panose="020B0604020202020204" pitchFamily="34" charset="0"/>
                <a:cs typeface="Arial" panose="020B0604020202020204" pitchFamily="34" charset="0"/>
              </a:rPr>
              <a:t>L</a:t>
            </a:r>
            <a:r>
              <a:rPr sz="1600" spc="-114" dirty="0">
                <a:solidFill>
                  <a:srgbClr val="3E3E3E"/>
                </a:solidFill>
                <a:latin typeface="Arial" panose="020B0604020202020204" pitchFamily="34" charset="0"/>
                <a:cs typeface="Arial" panose="020B0604020202020204" pitchFamily="34" charset="0"/>
              </a:rPr>
              <a:t> </a:t>
            </a:r>
            <a:r>
              <a:rPr sz="1600" dirty="0">
                <a:solidFill>
                  <a:srgbClr val="3E3E3E"/>
                </a:solidFill>
                <a:latin typeface="Arial" panose="020B0604020202020204" pitchFamily="34" charset="0"/>
                <a:cs typeface="Arial" panose="020B0604020202020204" pitchFamily="34" charset="0"/>
              </a:rPr>
              <a:t>:</a:t>
            </a:r>
            <a:r>
              <a:rPr sz="1600" spc="30" dirty="0">
                <a:solidFill>
                  <a:srgbClr val="3E3E3E"/>
                </a:solidFill>
                <a:latin typeface="Arial" panose="020B0604020202020204" pitchFamily="34" charset="0"/>
                <a:cs typeface="Arial" panose="020B0604020202020204" pitchFamily="34" charset="0"/>
              </a:rPr>
              <a:t> </a:t>
            </a:r>
            <a:r>
              <a:rPr lang="en-US" sz="1600" u="heavy" spc="5" dirty="0">
                <a:solidFill>
                  <a:srgbClr val="0462C1"/>
                </a:solidFill>
                <a:uFill>
                  <a:solidFill>
                    <a:srgbClr val="0462C1"/>
                  </a:solidFill>
                </a:uFill>
                <a:latin typeface="Arial" panose="020B0604020202020204" pitchFamily="34" charset="0"/>
                <a:cs typeface="Arial" panose="020B0604020202020204" pitchFamily="34" charset="0"/>
              </a:rPr>
              <a:t>https://expenses.jinjer.biz/staffs</a:t>
            </a:r>
            <a:r>
              <a:rPr sz="1600" dirty="0">
                <a:solidFill>
                  <a:srgbClr val="3E3E3E"/>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p>
            <a:pPr marL="208915" indent="-196850">
              <a:lnSpc>
                <a:spcPct val="100000"/>
              </a:lnSpc>
              <a:spcBef>
                <a:spcPts val="1200"/>
              </a:spcBef>
              <a:buFont typeface="Microsoft Sans Serif"/>
              <a:buAutoNum type="arabicPeriod" startAt="2"/>
              <a:tabLst>
                <a:tab pos="209550" algn="l"/>
              </a:tabLst>
            </a:pPr>
            <a:r>
              <a:rPr sz="1600" spc="35" dirty="0">
                <a:solidFill>
                  <a:srgbClr val="3E3E3E"/>
                </a:solidFill>
                <a:latin typeface="Arial" panose="020B0604020202020204" pitchFamily="34" charset="0"/>
                <a:cs typeface="Arial" panose="020B0604020202020204" pitchFamily="34" charset="0"/>
              </a:rPr>
              <a:t>ログイ</a:t>
            </a:r>
            <a:r>
              <a:rPr sz="1600" dirty="0">
                <a:solidFill>
                  <a:srgbClr val="3E3E3E"/>
                </a:solidFill>
                <a:latin typeface="Arial" panose="020B0604020202020204" pitchFamily="34" charset="0"/>
                <a:cs typeface="Arial" panose="020B0604020202020204" pitchFamily="34" charset="0"/>
              </a:rPr>
              <a:t>ン</a:t>
            </a:r>
            <a:r>
              <a:rPr sz="1600" spc="-35" dirty="0">
                <a:solidFill>
                  <a:srgbClr val="3E3E3E"/>
                </a:solidFill>
                <a:latin typeface="Arial" panose="020B0604020202020204" pitchFamily="34" charset="0"/>
                <a:cs typeface="Arial" panose="020B0604020202020204" pitchFamily="34" charset="0"/>
              </a:rPr>
              <a:t>ペ</a:t>
            </a:r>
            <a:r>
              <a:rPr sz="1600" dirty="0">
                <a:solidFill>
                  <a:srgbClr val="3E3E3E"/>
                </a:solidFill>
                <a:latin typeface="Arial" panose="020B0604020202020204" pitchFamily="34" charset="0"/>
                <a:cs typeface="Arial" panose="020B0604020202020204" pitchFamily="34" charset="0"/>
              </a:rPr>
              <a:t>ージにて、メール</a:t>
            </a:r>
            <a:r>
              <a:rPr sz="1600" spc="-35" dirty="0">
                <a:solidFill>
                  <a:srgbClr val="3E3E3E"/>
                </a:solidFill>
                <a:latin typeface="Arial" panose="020B0604020202020204" pitchFamily="34" charset="0"/>
                <a:cs typeface="Arial" panose="020B0604020202020204" pitchFamily="34" charset="0"/>
              </a:rPr>
              <a:t>に</a:t>
            </a:r>
            <a:r>
              <a:rPr sz="1600" dirty="0">
                <a:solidFill>
                  <a:srgbClr val="3E3E3E"/>
                </a:solidFill>
                <a:latin typeface="Arial" panose="020B0604020202020204" pitchFamily="34" charset="0"/>
                <a:cs typeface="Arial" panose="020B0604020202020204" pitchFamily="34" charset="0"/>
              </a:rPr>
              <a:t>記載されたアカウ</a:t>
            </a:r>
            <a:r>
              <a:rPr sz="1600" spc="-35" dirty="0">
                <a:solidFill>
                  <a:srgbClr val="3E3E3E"/>
                </a:solidFill>
                <a:latin typeface="Arial" panose="020B0604020202020204" pitchFamily="34" charset="0"/>
                <a:cs typeface="Arial" panose="020B0604020202020204" pitchFamily="34" charset="0"/>
              </a:rPr>
              <a:t>ン</a:t>
            </a:r>
            <a:r>
              <a:rPr sz="1600" dirty="0">
                <a:solidFill>
                  <a:srgbClr val="3E3E3E"/>
                </a:solidFill>
                <a:latin typeface="Arial" panose="020B0604020202020204" pitchFamily="34" charset="0"/>
                <a:cs typeface="Arial" panose="020B0604020202020204" pitchFamily="34" charset="0"/>
              </a:rPr>
              <a:t>ト情報を入力し</a:t>
            </a:r>
            <a:r>
              <a:rPr lang="en-US" altLang="ja-JP" sz="1600" spc="5" dirty="0">
                <a:solidFill>
                  <a:srgbClr val="3E3E3E"/>
                </a:solidFill>
                <a:latin typeface="Arial" panose="020B0604020202020204" pitchFamily="34" charset="0"/>
                <a:cs typeface="Arial" panose="020B0604020202020204" pitchFamily="34" charset="0"/>
              </a:rPr>
              <a:t>[</a:t>
            </a:r>
            <a:r>
              <a:rPr lang="ja-JP" altLang="en-US" sz="1600" spc="35" dirty="0">
                <a:solidFill>
                  <a:srgbClr val="3E3E3E"/>
                </a:solidFill>
                <a:latin typeface="Arial" panose="020B0604020202020204" pitchFamily="34" charset="0"/>
                <a:cs typeface="Arial" panose="020B0604020202020204" pitchFamily="34" charset="0"/>
              </a:rPr>
              <a:t>ログ</a:t>
            </a:r>
            <a:r>
              <a:rPr lang="ja-JP" altLang="en-US" sz="1600" dirty="0">
                <a:solidFill>
                  <a:srgbClr val="3E3E3E"/>
                </a:solidFill>
                <a:latin typeface="Arial" panose="020B0604020202020204" pitchFamily="34" charset="0"/>
                <a:cs typeface="Arial" panose="020B0604020202020204" pitchFamily="34" charset="0"/>
              </a:rPr>
              <a:t>イン</a:t>
            </a:r>
            <a:r>
              <a:rPr lang="en-US" altLang="ja-JP" sz="1600" dirty="0">
                <a:solidFill>
                  <a:srgbClr val="3E3E3E"/>
                </a:solidFill>
                <a:latin typeface="Arial" panose="020B0604020202020204" pitchFamily="34" charset="0"/>
                <a:cs typeface="Arial" panose="020B0604020202020204" pitchFamily="34" charset="0"/>
              </a:rPr>
              <a:t>]</a:t>
            </a:r>
            <a:r>
              <a:rPr lang="ja-JP" altLang="en-US" sz="1600" spc="-80" dirty="0">
                <a:solidFill>
                  <a:srgbClr val="3E3E3E"/>
                </a:solidFill>
                <a:latin typeface="Arial" panose="020B0604020202020204" pitchFamily="34" charset="0"/>
                <a:cs typeface="Arial" panose="020B0604020202020204" pitchFamily="34" charset="0"/>
              </a:rPr>
              <a:t> </a:t>
            </a:r>
            <a:r>
              <a:rPr lang="ja-JP" altLang="en-US" sz="1600" spc="35" dirty="0">
                <a:solidFill>
                  <a:srgbClr val="3E3E3E"/>
                </a:solidFill>
                <a:latin typeface="Arial" panose="020B0604020202020204" pitchFamily="34" charset="0"/>
                <a:cs typeface="Arial" panose="020B0604020202020204" pitchFamily="34" charset="0"/>
              </a:rPr>
              <a:t>をク</a:t>
            </a:r>
            <a:r>
              <a:rPr lang="ja-JP" altLang="en-US" sz="1600" dirty="0">
                <a:solidFill>
                  <a:srgbClr val="3E3E3E"/>
                </a:solidFill>
                <a:latin typeface="Arial" panose="020B0604020202020204" pitchFamily="34" charset="0"/>
                <a:cs typeface="Arial" panose="020B0604020202020204" pitchFamily="34" charset="0"/>
              </a:rPr>
              <a:t>リックします。</a:t>
            </a:r>
            <a:endParaRPr lang="ja-JP" altLang="en-US" sz="1600" dirty="0">
              <a:latin typeface="Arial" panose="020B0604020202020204" pitchFamily="34" charset="0"/>
              <a:cs typeface="Arial" panose="020B0604020202020204" pitchFamily="34" charset="0"/>
            </a:endParaRPr>
          </a:p>
        </p:txBody>
      </p:sp>
      <p:grpSp>
        <p:nvGrpSpPr>
          <p:cNvPr id="12" name="グループ化 11">
            <a:extLst>
              <a:ext uri="{FF2B5EF4-FFF2-40B4-BE49-F238E27FC236}">
                <a16:creationId xmlns:a16="http://schemas.microsoft.com/office/drawing/2014/main" id="{EF4C4B4B-8981-4F07-A314-871D88DBABB7}"/>
              </a:ext>
            </a:extLst>
          </p:cNvPr>
          <p:cNvGrpSpPr/>
          <p:nvPr/>
        </p:nvGrpSpPr>
        <p:grpSpPr>
          <a:xfrm>
            <a:off x="1125855" y="2605143"/>
            <a:ext cx="3672642" cy="6316147"/>
            <a:chOff x="1125855" y="2605143"/>
            <a:chExt cx="3672642" cy="6316147"/>
          </a:xfrm>
        </p:grpSpPr>
        <p:pic>
          <p:nvPicPr>
            <p:cNvPr id="28" name="図 27">
              <a:extLst>
                <a:ext uri="{FF2B5EF4-FFF2-40B4-BE49-F238E27FC236}">
                  <a16:creationId xmlns:a16="http://schemas.microsoft.com/office/drawing/2014/main" id="{3A0E6FC3-8F7F-4BB0-9D15-74D385DD4AF3}"/>
                </a:ext>
              </a:extLst>
            </p:cNvPr>
            <p:cNvPicPr>
              <a:picLocks noChangeAspect="1"/>
            </p:cNvPicPr>
            <p:nvPr/>
          </p:nvPicPr>
          <p:blipFill rotWithShape="1">
            <a:blip r:embed="rId2"/>
            <a:srcRect l="36182" t="58788" r="41236" b="7576"/>
            <a:stretch/>
          </p:blipFill>
          <p:spPr>
            <a:xfrm>
              <a:off x="2123693" y="4781600"/>
              <a:ext cx="2610614" cy="4139690"/>
            </a:xfrm>
            <a:prstGeom prst="rect">
              <a:avLst/>
            </a:prstGeom>
            <a:ln>
              <a:noFill/>
            </a:ln>
            <a:effectLst>
              <a:outerShdw blurRad="63500" sx="102000" sy="102000" algn="ctr" rotWithShape="0">
                <a:prstClr val="black">
                  <a:alpha val="40000"/>
                </a:prstClr>
              </a:outerShdw>
            </a:effectLst>
          </p:spPr>
        </p:pic>
        <p:grpSp>
          <p:nvGrpSpPr>
            <p:cNvPr id="27" name="グループ化 26">
              <a:extLst>
                <a:ext uri="{FF2B5EF4-FFF2-40B4-BE49-F238E27FC236}">
                  <a16:creationId xmlns:a16="http://schemas.microsoft.com/office/drawing/2014/main" id="{A8FCD873-6F93-4F89-B243-2FA5D5F0EAD2}"/>
                </a:ext>
              </a:extLst>
            </p:cNvPr>
            <p:cNvGrpSpPr/>
            <p:nvPr/>
          </p:nvGrpSpPr>
          <p:grpSpPr>
            <a:xfrm>
              <a:off x="1125855" y="2605143"/>
              <a:ext cx="3672642" cy="5488518"/>
              <a:chOff x="937994" y="2533615"/>
              <a:chExt cx="3747770" cy="5561243"/>
            </a:xfrm>
          </p:grpSpPr>
          <p:grpSp>
            <p:nvGrpSpPr>
              <p:cNvPr id="6" name="object 6"/>
              <p:cNvGrpSpPr/>
              <p:nvPr/>
            </p:nvGrpSpPr>
            <p:grpSpPr>
              <a:xfrm>
                <a:off x="937994" y="2533615"/>
                <a:ext cx="3747770" cy="1987550"/>
                <a:chOff x="937994" y="2533615"/>
                <a:chExt cx="3747770" cy="1987550"/>
              </a:xfrm>
            </p:grpSpPr>
            <p:pic>
              <p:nvPicPr>
                <p:cNvPr id="7" name="object 7"/>
                <p:cNvPicPr/>
                <p:nvPr/>
              </p:nvPicPr>
              <p:blipFill>
                <a:blip r:embed="rId3" cstate="print"/>
                <a:stretch>
                  <a:fillRect/>
                </a:stretch>
              </p:blipFill>
              <p:spPr>
                <a:xfrm>
                  <a:off x="937994" y="2533615"/>
                  <a:ext cx="3747443" cy="1987111"/>
                </a:xfrm>
                <a:prstGeom prst="rect">
                  <a:avLst/>
                </a:prstGeom>
              </p:spPr>
            </p:pic>
            <p:pic>
              <p:nvPicPr>
                <p:cNvPr id="8" name="object 8"/>
                <p:cNvPicPr/>
                <p:nvPr/>
              </p:nvPicPr>
              <p:blipFill>
                <a:blip r:embed="rId4" cstate="print"/>
                <a:stretch>
                  <a:fillRect/>
                </a:stretch>
              </p:blipFill>
              <p:spPr>
                <a:xfrm>
                  <a:off x="1024128" y="2601467"/>
                  <a:ext cx="3579876" cy="1856231"/>
                </a:xfrm>
                <a:prstGeom prst="rect">
                  <a:avLst/>
                </a:prstGeom>
              </p:spPr>
            </p:pic>
          </p:grpSp>
          <p:sp>
            <p:nvSpPr>
              <p:cNvPr id="9" name="object 9"/>
              <p:cNvSpPr txBox="1"/>
              <p:nvPr/>
            </p:nvSpPr>
            <p:spPr>
              <a:xfrm>
                <a:off x="1728216" y="3863339"/>
                <a:ext cx="1148080" cy="192405"/>
              </a:xfrm>
              <a:prstGeom prst="rect">
                <a:avLst/>
              </a:prstGeom>
              <a:solidFill>
                <a:srgbClr val="FFFFFF"/>
              </a:solidFill>
            </p:spPr>
            <p:txBody>
              <a:bodyPr vert="horz" wrap="square" lIns="0" tIns="22860" rIns="0" bIns="0" rtlCol="0">
                <a:spAutoFit/>
              </a:bodyPr>
              <a:lstStyle/>
              <a:p>
                <a:pPr marL="90805">
                  <a:lnSpc>
                    <a:spcPct val="100000"/>
                  </a:lnSpc>
                  <a:spcBef>
                    <a:spcPts val="180"/>
                  </a:spcBef>
                </a:pPr>
                <a:r>
                  <a:rPr sz="800" spc="-10" dirty="0">
                    <a:solidFill>
                      <a:srgbClr val="404040"/>
                    </a:solidFill>
                    <a:latin typeface="MS PGothic"/>
                    <a:cs typeface="MS PGothic"/>
                  </a:rPr>
                  <a:t>●●●●●</a:t>
                </a:r>
                <a:endParaRPr sz="800">
                  <a:latin typeface="MS PGothic"/>
                  <a:cs typeface="MS PGothic"/>
                </a:endParaRPr>
              </a:p>
            </p:txBody>
          </p:sp>
          <p:sp>
            <p:nvSpPr>
              <p:cNvPr id="10" name="object 10"/>
              <p:cNvSpPr/>
              <p:nvPr/>
            </p:nvSpPr>
            <p:spPr>
              <a:xfrm>
                <a:off x="1824227" y="4055364"/>
                <a:ext cx="1198245" cy="137160"/>
              </a:xfrm>
              <a:custGeom>
                <a:avLst/>
                <a:gdLst/>
                <a:ahLst/>
                <a:cxnLst/>
                <a:rect l="l" t="t" r="r" b="b"/>
                <a:pathLst>
                  <a:path w="1198245" h="137160">
                    <a:moveTo>
                      <a:pt x="1197864" y="0"/>
                    </a:moveTo>
                    <a:lnTo>
                      <a:pt x="0" y="0"/>
                    </a:lnTo>
                    <a:lnTo>
                      <a:pt x="0" y="137160"/>
                    </a:lnTo>
                    <a:lnTo>
                      <a:pt x="1197864" y="137160"/>
                    </a:lnTo>
                    <a:lnTo>
                      <a:pt x="1197864" y="0"/>
                    </a:lnTo>
                    <a:close/>
                  </a:path>
                </a:pathLst>
              </a:custGeom>
              <a:solidFill>
                <a:srgbClr val="FFFFFF"/>
              </a:solidFill>
            </p:spPr>
            <p:txBody>
              <a:bodyPr wrap="square" lIns="0" tIns="0" rIns="0" bIns="0" rtlCol="0"/>
              <a:lstStyle/>
              <a:p>
                <a:endParaRPr/>
              </a:p>
            </p:txBody>
          </p:sp>
          <p:sp>
            <p:nvSpPr>
              <p:cNvPr id="11" name="object 11"/>
              <p:cNvSpPr txBox="1"/>
              <p:nvPr/>
            </p:nvSpPr>
            <p:spPr>
              <a:xfrm>
                <a:off x="1143000" y="4051807"/>
                <a:ext cx="1732914" cy="146685"/>
              </a:xfrm>
              <a:prstGeom prst="rect">
                <a:avLst/>
              </a:prstGeom>
            </p:spPr>
            <p:txBody>
              <a:bodyPr vert="horz" wrap="square" lIns="0" tIns="11430" rIns="0" bIns="0" rtlCol="0">
                <a:spAutoFit/>
              </a:bodyPr>
              <a:lstStyle/>
              <a:p>
                <a:pPr marL="775335">
                  <a:lnSpc>
                    <a:spcPct val="100000"/>
                  </a:lnSpc>
                  <a:spcBef>
                    <a:spcPts val="90"/>
                  </a:spcBef>
                </a:pPr>
                <a:r>
                  <a:rPr sz="800" spc="-10" dirty="0">
                    <a:solidFill>
                      <a:srgbClr val="404040"/>
                    </a:solidFill>
                    <a:latin typeface="MS PGothic"/>
                    <a:cs typeface="MS PGothic"/>
                  </a:rPr>
                  <a:t>●●●●●</a:t>
                </a:r>
                <a:endParaRPr sz="800">
                  <a:latin typeface="MS PGothic"/>
                  <a:cs typeface="MS PGothic"/>
                </a:endParaRPr>
              </a:p>
            </p:txBody>
          </p:sp>
          <p:sp>
            <p:nvSpPr>
              <p:cNvPr id="13" name="object 13"/>
              <p:cNvSpPr/>
              <p:nvPr/>
            </p:nvSpPr>
            <p:spPr>
              <a:xfrm>
                <a:off x="1113281" y="3833622"/>
                <a:ext cx="1792605" cy="626745"/>
              </a:xfrm>
              <a:custGeom>
                <a:avLst/>
                <a:gdLst/>
                <a:ahLst/>
                <a:cxnLst/>
                <a:rect l="l" t="t" r="r" b="b"/>
                <a:pathLst>
                  <a:path w="1792605" h="626745">
                    <a:moveTo>
                      <a:pt x="0" y="626363"/>
                    </a:moveTo>
                    <a:lnTo>
                      <a:pt x="1792224" y="626363"/>
                    </a:lnTo>
                    <a:lnTo>
                      <a:pt x="1792224" y="0"/>
                    </a:lnTo>
                    <a:lnTo>
                      <a:pt x="0" y="0"/>
                    </a:lnTo>
                    <a:lnTo>
                      <a:pt x="0" y="626363"/>
                    </a:lnTo>
                    <a:close/>
                  </a:path>
                </a:pathLst>
              </a:custGeom>
              <a:ln w="59436">
                <a:solidFill>
                  <a:srgbClr val="EC7C30"/>
                </a:solidFill>
              </a:ln>
            </p:spPr>
            <p:txBody>
              <a:bodyPr wrap="square" lIns="0" tIns="0" rIns="0" bIns="0" rtlCol="0"/>
              <a:lstStyle/>
              <a:p>
                <a:endParaRPr/>
              </a:p>
            </p:txBody>
          </p:sp>
          <p:grpSp>
            <p:nvGrpSpPr>
              <p:cNvPr id="26" name="グループ化 25">
                <a:extLst>
                  <a:ext uri="{FF2B5EF4-FFF2-40B4-BE49-F238E27FC236}">
                    <a16:creationId xmlns:a16="http://schemas.microsoft.com/office/drawing/2014/main" id="{5AD64306-E49A-4549-8FA8-26EBDAF3CB13}"/>
                  </a:ext>
                </a:extLst>
              </p:cNvPr>
              <p:cNvGrpSpPr/>
              <p:nvPr/>
            </p:nvGrpSpPr>
            <p:grpSpPr>
              <a:xfrm>
                <a:off x="1996694" y="5448435"/>
                <a:ext cx="2620010" cy="2044064"/>
                <a:chOff x="2123694" y="5795010"/>
                <a:chExt cx="2620010" cy="2044064"/>
              </a:xfrm>
            </p:grpSpPr>
            <p:sp>
              <p:nvSpPr>
                <p:cNvPr id="16" name="object 16"/>
                <p:cNvSpPr/>
                <p:nvPr/>
              </p:nvSpPr>
              <p:spPr>
                <a:xfrm>
                  <a:off x="2123694" y="5795010"/>
                  <a:ext cx="2620010" cy="2044064"/>
                </a:xfrm>
                <a:custGeom>
                  <a:avLst/>
                  <a:gdLst/>
                  <a:ahLst/>
                  <a:cxnLst/>
                  <a:rect l="l" t="t" r="r" b="b"/>
                  <a:pathLst>
                    <a:path w="2620010" h="2044065">
                      <a:moveTo>
                        <a:pt x="0" y="2043683"/>
                      </a:moveTo>
                      <a:lnTo>
                        <a:pt x="2619756" y="2043683"/>
                      </a:lnTo>
                      <a:lnTo>
                        <a:pt x="2619756" y="0"/>
                      </a:lnTo>
                      <a:lnTo>
                        <a:pt x="0" y="0"/>
                      </a:lnTo>
                      <a:lnTo>
                        <a:pt x="0" y="2043683"/>
                      </a:lnTo>
                      <a:close/>
                    </a:path>
                  </a:pathLst>
                </a:custGeom>
                <a:ln w="59436">
                  <a:solidFill>
                    <a:srgbClr val="EC7C30"/>
                  </a:solidFill>
                </a:ln>
              </p:spPr>
              <p:txBody>
                <a:bodyPr wrap="square" lIns="0" tIns="0" rIns="0" bIns="0" rtlCol="0"/>
                <a:lstStyle/>
                <a:p>
                  <a:endParaRPr dirty="0"/>
                </a:p>
              </p:txBody>
            </p:sp>
            <p:sp>
              <p:nvSpPr>
                <p:cNvPr id="17" name="object 17"/>
                <p:cNvSpPr txBox="1"/>
                <p:nvPr/>
              </p:nvSpPr>
              <p:spPr>
                <a:xfrm>
                  <a:off x="2274570" y="6087617"/>
                  <a:ext cx="2345690" cy="325120"/>
                </a:xfrm>
                <a:prstGeom prst="rect">
                  <a:avLst/>
                </a:prstGeom>
                <a:ln w="13716">
                  <a:solidFill>
                    <a:srgbClr val="FF0000"/>
                  </a:solidFill>
                </a:ln>
              </p:spPr>
              <p:txBody>
                <a:bodyPr vert="horz" wrap="square" lIns="0" tIns="21590" rIns="0" bIns="0" rtlCol="0">
                  <a:spAutoFit/>
                </a:bodyPr>
                <a:lstStyle/>
                <a:p>
                  <a:pPr algn="ctr">
                    <a:lnSpc>
                      <a:spcPct val="100000"/>
                    </a:lnSpc>
                    <a:spcBef>
                      <a:spcPts val="170"/>
                    </a:spcBef>
                  </a:pPr>
                  <a:r>
                    <a:rPr sz="1800" b="1" spc="35" dirty="0">
                      <a:solidFill>
                        <a:srgbClr val="EC7C30"/>
                      </a:solidFill>
                      <a:latin typeface="Microsoft YaHei UI"/>
                      <a:cs typeface="Microsoft YaHei UI"/>
                    </a:rPr>
                    <a:t>企業</a:t>
                  </a:r>
                  <a:r>
                    <a:rPr sz="1800" b="1" spc="-40" dirty="0">
                      <a:solidFill>
                        <a:srgbClr val="EC7C30"/>
                      </a:solidFill>
                      <a:latin typeface="Arial"/>
                      <a:cs typeface="Arial"/>
                    </a:rPr>
                    <a:t>ID</a:t>
                  </a:r>
                  <a:endParaRPr sz="1800">
                    <a:latin typeface="Arial"/>
                    <a:cs typeface="Arial"/>
                  </a:endParaRPr>
                </a:p>
              </p:txBody>
            </p:sp>
            <p:sp>
              <p:nvSpPr>
                <p:cNvPr id="18" name="object 18"/>
                <p:cNvSpPr txBox="1"/>
                <p:nvPr/>
              </p:nvSpPr>
              <p:spPr>
                <a:xfrm>
                  <a:off x="2274570" y="6704838"/>
                  <a:ext cx="2345690" cy="325120"/>
                </a:xfrm>
                <a:prstGeom prst="rect">
                  <a:avLst/>
                </a:prstGeom>
                <a:ln w="13716">
                  <a:solidFill>
                    <a:srgbClr val="FF0000"/>
                  </a:solidFill>
                </a:ln>
              </p:spPr>
              <p:txBody>
                <a:bodyPr vert="horz" wrap="square" lIns="0" tIns="22860" rIns="0" bIns="0" rtlCol="0">
                  <a:spAutoFit/>
                </a:bodyPr>
                <a:lstStyle/>
                <a:p>
                  <a:pPr marL="714375">
                    <a:lnSpc>
                      <a:spcPct val="100000"/>
                    </a:lnSpc>
                    <a:spcBef>
                      <a:spcPts val="180"/>
                    </a:spcBef>
                  </a:pPr>
                  <a:r>
                    <a:rPr sz="1800" b="1" spc="30" dirty="0">
                      <a:solidFill>
                        <a:srgbClr val="EC7C30"/>
                      </a:solidFill>
                      <a:latin typeface="Microsoft YaHei UI"/>
                      <a:cs typeface="Microsoft YaHei UI"/>
                    </a:rPr>
                    <a:t>社</a:t>
                  </a:r>
                  <a:r>
                    <a:rPr sz="1800" b="1" dirty="0">
                      <a:solidFill>
                        <a:srgbClr val="EC7C30"/>
                      </a:solidFill>
                      <a:latin typeface="Microsoft YaHei UI"/>
                      <a:cs typeface="Microsoft YaHei UI"/>
                    </a:rPr>
                    <a:t>員番号</a:t>
                  </a:r>
                  <a:endParaRPr sz="1800" dirty="0">
                    <a:latin typeface="Microsoft YaHei UI"/>
                    <a:cs typeface="Microsoft YaHei UI"/>
                  </a:endParaRPr>
                </a:p>
              </p:txBody>
            </p:sp>
            <p:sp>
              <p:nvSpPr>
                <p:cNvPr id="19" name="object 19"/>
                <p:cNvSpPr txBox="1"/>
                <p:nvPr/>
              </p:nvSpPr>
              <p:spPr>
                <a:xfrm>
                  <a:off x="2274570" y="7395209"/>
                  <a:ext cx="2345690" cy="329565"/>
                </a:xfrm>
                <a:prstGeom prst="rect">
                  <a:avLst/>
                </a:prstGeom>
                <a:ln w="13716">
                  <a:solidFill>
                    <a:srgbClr val="FF0000"/>
                  </a:solidFill>
                </a:ln>
              </p:spPr>
              <p:txBody>
                <a:bodyPr vert="horz" wrap="square" lIns="0" tIns="23495" rIns="0" bIns="0" rtlCol="0">
                  <a:spAutoFit/>
                </a:bodyPr>
                <a:lstStyle/>
                <a:p>
                  <a:pPr marL="595630">
                    <a:lnSpc>
                      <a:spcPct val="100000"/>
                    </a:lnSpc>
                    <a:spcBef>
                      <a:spcPts val="185"/>
                    </a:spcBef>
                  </a:pPr>
                  <a:r>
                    <a:rPr sz="1800" b="1" spc="30" dirty="0">
                      <a:solidFill>
                        <a:srgbClr val="EC7C30"/>
                      </a:solidFill>
                      <a:latin typeface="Microsoft YaHei UI"/>
                      <a:cs typeface="Microsoft YaHei UI"/>
                    </a:rPr>
                    <a:t>パ</a:t>
                  </a:r>
                  <a:r>
                    <a:rPr sz="1800" b="1" dirty="0">
                      <a:solidFill>
                        <a:srgbClr val="EC7C30"/>
                      </a:solidFill>
                      <a:latin typeface="Microsoft YaHei UI"/>
                      <a:cs typeface="Microsoft YaHei UI"/>
                    </a:rPr>
                    <a:t>スワ</a:t>
                  </a:r>
                  <a:r>
                    <a:rPr sz="1800" b="1" spc="25" dirty="0">
                      <a:solidFill>
                        <a:srgbClr val="EC7C30"/>
                      </a:solidFill>
                      <a:latin typeface="Microsoft YaHei UI"/>
                      <a:cs typeface="Microsoft YaHei UI"/>
                    </a:rPr>
                    <a:t>ー</a:t>
                  </a:r>
                  <a:r>
                    <a:rPr sz="1800" b="1" dirty="0">
                      <a:solidFill>
                        <a:srgbClr val="EC7C30"/>
                      </a:solidFill>
                      <a:latin typeface="Microsoft YaHei UI"/>
                      <a:cs typeface="Microsoft YaHei UI"/>
                    </a:rPr>
                    <a:t>ド</a:t>
                  </a:r>
                  <a:endParaRPr sz="1800">
                    <a:latin typeface="Microsoft YaHei UI"/>
                    <a:cs typeface="Microsoft YaHei UI"/>
                  </a:endParaRPr>
                </a:p>
              </p:txBody>
            </p:sp>
          </p:grpSp>
          <p:grpSp>
            <p:nvGrpSpPr>
              <p:cNvPr id="20" name="object 20"/>
              <p:cNvGrpSpPr/>
              <p:nvPr/>
            </p:nvGrpSpPr>
            <p:grpSpPr>
              <a:xfrm>
                <a:off x="1417319" y="4480559"/>
                <a:ext cx="3199385" cy="3614299"/>
                <a:chOff x="1417319" y="4480559"/>
                <a:chExt cx="3199385" cy="3614299"/>
              </a:xfrm>
            </p:grpSpPr>
            <p:sp>
              <p:nvSpPr>
                <p:cNvPr id="21" name="object 21"/>
                <p:cNvSpPr/>
                <p:nvPr/>
              </p:nvSpPr>
              <p:spPr>
                <a:xfrm>
                  <a:off x="2040126" y="7596383"/>
                  <a:ext cx="2576578" cy="498475"/>
                </a:xfrm>
                <a:custGeom>
                  <a:avLst/>
                  <a:gdLst/>
                  <a:ahLst/>
                  <a:cxnLst/>
                  <a:rect l="l" t="t" r="r" b="b"/>
                  <a:pathLst>
                    <a:path w="2464435" h="498475">
                      <a:moveTo>
                        <a:pt x="0" y="498348"/>
                      </a:moveTo>
                      <a:lnTo>
                        <a:pt x="2464308" y="498348"/>
                      </a:lnTo>
                      <a:lnTo>
                        <a:pt x="2464308" y="0"/>
                      </a:lnTo>
                      <a:lnTo>
                        <a:pt x="0" y="0"/>
                      </a:lnTo>
                      <a:lnTo>
                        <a:pt x="0" y="498348"/>
                      </a:lnTo>
                      <a:close/>
                    </a:path>
                  </a:pathLst>
                </a:custGeom>
                <a:ln w="59436">
                  <a:solidFill>
                    <a:srgbClr val="EC7C30"/>
                  </a:solidFill>
                </a:ln>
              </p:spPr>
              <p:txBody>
                <a:bodyPr wrap="square" lIns="0" tIns="0" rIns="0" bIns="0" rtlCol="0"/>
                <a:lstStyle/>
                <a:p>
                  <a:endParaRPr/>
                </a:p>
              </p:txBody>
            </p:sp>
            <p:sp>
              <p:nvSpPr>
                <p:cNvPr id="22" name="object 22"/>
                <p:cNvSpPr/>
                <p:nvPr/>
              </p:nvSpPr>
              <p:spPr>
                <a:xfrm>
                  <a:off x="1417319" y="4480559"/>
                  <a:ext cx="600075" cy="2023745"/>
                </a:xfrm>
                <a:custGeom>
                  <a:avLst/>
                  <a:gdLst/>
                  <a:ahLst/>
                  <a:cxnLst/>
                  <a:rect l="l" t="t" r="r" b="b"/>
                  <a:pathLst>
                    <a:path w="600075" h="2023745">
                      <a:moveTo>
                        <a:pt x="417068" y="1840864"/>
                      </a:moveTo>
                      <a:lnTo>
                        <a:pt x="417068" y="2023744"/>
                      </a:lnTo>
                      <a:lnTo>
                        <a:pt x="563372" y="1950592"/>
                      </a:lnTo>
                      <a:lnTo>
                        <a:pt x="435356" y="1950592"/>
                      </a:lnTo>
                      <a:lnTo>
                        <a:pt x="435356" y="1914016"/>
                      </a:lnTo>
                      <a:lnTo>
                        <a:pt x="563372" y="1914016"/>
                      </a:lnTo>
                      <a:lnTo>
                        <a:pt x="417068" y="1840864"/>
                      </a:lnTo>
                      <a:close/>
                    </a:path>
                    <a:path w="600075" h="2023745">
                      <a:moveTo>
                        <a:pt x="36576" y="0"/>
                      </a:moveTo>
                      <a:lnTo>
                        <a:pt x="0" y="0"/>
                      </a:lnTo>
                      <a:lnTo>
                        <a:pt x="0" y="1950592"/>
                      </a:lnTo>
                      <a:lnTo>
                        <a:pt x="417068" y="1950592"/>
                      </a:lnTo>
                      <a:lnTo>
                        <a:pt x="417068" y="1932304"/>
                      </a:lnTo>
                      <a:lnTo>
                        <a:pt x="36576" y="1932304"/>
                      </a:lnTo>
                      <a:lnTo>
                        <a:pt x="18288" y="1914016"/>
                      </a:lnTo>
                      <a:lnTo>
                        <a:pt x="36576" y="1914016"/>
                      </a:lnTo>
                      <a:lnTo>
                        <a:pt x="36576" y="0"/>
                      </a:lnTo>
                      <a:close/>
                    </a:path>
                    <a:path w="600075" h="2023745">
                      <a:moveTo>
                        <a:pt x="563372" y="1914016"/>
                      </a:moveTo>
                      <a:lnTo>
                        <a:pt x="435356" y="1914016"/>
                      </a:lnTo>
                      <a:lnTo>
                        <a:pt x="435356" y="1950592"/>
                      </a:lnTo>
                      <a:lnTo>
                        <a:pt x="563372" y="1950592"/>
                      </a:lnTo>
                      <a:lnTo>
                        <a:pt x="599948" y="1932304"/>
                      </a:lnTo>
                      <a:lnTo>
                        <a:pt x="563372" y="1914016"/>
                      </a:lnTo>
                      <a:close/>
                    </a:path>
                    <a:path w="600075" h="2023745">
                      <a:moveTo>
                        <a:pt x="36576" y="1914016"/>
                      </a:moveTo>
                      <a:lnTo>
                        <a:pt x="18288" y="1914016"/>
                      </a:lnTo>
                      <a:lnTo>
                        <a:pt x="36576" y="1932304"/>
                      </a:lnTo>
                      <a:lnTo>
                        <a:pt x="36576" y="1914016"/>
                      </a:lnTo>
                      <a:close/>
                    </a:path>
                    <a:path w="600075" h="2023745">
                      <a:moveTo>
                        <a:pt x="417068" y="1914016"/>
                      </a:moveTo>
                      <a:lnTo>
                        <a:pt x="36576" y="1914016"/>
                      </a:lnTo>
                      <a:lnTo>
                        <a:pt x="36576" y="1932304"/>
                      </a:lnTo>
                      <a:lnTo>
                        <a:pt x="417068" y="1932304"/>
                      </a:lnTo>
                      <a:lnTo>
                        <a:pt x="417068" y="1914016"/>
                      </a:lnTo>
                      <a:close/>
                    </a:path>
                  </a:pathLst>
                </a:custGeom>
                <a:solidFill>
                  <a:srgbClr val="EC7C30"/>
                </a:solidFill>
              </p:spPr>
              <p:txBody>
                <a:bodyPr wrap="square" lIns="0" tIns="0" rIns="0" bIns="0" rtlCol="0"/>
                <a:lstStyle/>
                <a:p>
                  <a:endParaRPr/>
                </a:p>
              </p:txBody>
            </p:sp>
          </p:grpSp>
        </p:grpSp>
      </p:grpSp>
      <p:sp>
        <p:nvSpPr>
          <p:cNvPr id="23" name="object 23"/>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dirty="0"/>
              <a:t>©jinjer</a:t>
            </a:r>
            <a:r>
              <a:rPr spc="-75" dirty="0"/>
              <a:t> </a:t>
            </a:r>
            <a:r>
              <a:rPr dirty="0"/>
              <a:t>Co.,</a:t>
            </a:r>
            <a:r>
              <a:rPr spc="-65" dirty="0"/>
              <a:t> </a:t>
            </a:r>
            <a:r>
              <a:rPr dirty="0"/>
              <a:t>Ltd.</a:t>
            </a:r>
          </a:p>
        </p:txBody>
      </p:sp>
      <p:sp>
        <p:nvSpPr>
          <p:cNvPr id="24" name="object 24"/>
          <p:cNvSpPr txBox="1"/>
          <p:nvPr/>
        </p:nvSpPr>
        <p:spPr>
          <a:xfrm>
            <a:off x="6482841" y="9673201"/>
            <a:ext cx="160655" cy="194310"/>
          </a:xfrm>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z="1150" spc="20" dirty="0">
                <a:solidFill>
                  <a:srgbClr val="7E7E7E"/>
                </a:solidFill>
                <a:latin typeface="Microsoft Sans Serif"/>
                <a:cs typeface="Microsoft Sans Serif"/>
              </a:rPr>
              <a:t>6</a:t>
            </a:fld>
            <a:endParaRPr sz="1150">
              <a:latin typeface="Microsoft Sans Serif"/>
              <a:cs typeface="Microsoft Sans Serif"/>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10" name="Google Shape;210;p5"/>
          <p:cNvSpPr txBox="1">
            <a:spLocks noGrp="1"/>
          </p:cNvSpPr>
          <p:nvPr>
            <p:ph type="body" idx="1"/>
          </p:nvPr>
        </p:nvSpPr>
        <p:spPr>
          <a:xfrm>
            <a:off x="258764" y="82551"/>
            <a:ext cx="554037" cy="657225"/>
          </a:xfrm>
          <a:prstGeom prst="rect">
            <a:avLst/>
          </a:prstGeom>
          <a:noFill/>
          <a:ln>
            <a:noFill/>
          </a:ln>
        </p:spPr>
        <p:txBody>
          <a:bodyPr spcFirstLastPara="1" wrap="square" lIns="91425" tIns="45700" rIns="91425" bIns="0" anchor="b" anchorCtr="0">
            <a:normAutofit/>
          </a:bodyPr>
          <a:lstStyle/>
          <a:p>
            <a:pPr marL="0" indent="0" rtl="0">
              <a:spcBef>
                <a:spcPts val="0"/>
              </a:spcBef>
            </a:pPr>
            <a:r>
              <a:rPr lang="ja-JP"/>
              <a:t>1</a:t>
            </a:r>
            <a:endParaRPr/>
          </a:p>
        </p:txBody>
      </p:sp>
      <p:sp>
        <p:nvSpPr>
          <p:cNvPr id="211" name="Google Shape;211;p5"/>
          <p:cNvSpPr txBox="1">
            <a:spLocks noGrp="1"/>
          </p:cNvSpPr>
          <p:nvPr>
            <p:ph type="body" idx="2"/>
          </p:nvPr>
        </p:nvSpPr>
        <p:spPr>
          <a:xfrm>
            <a:off x="794544" y="82551"/>
            <a:ext cx="455613" cy="657225"/>
          </a:xfrm>
          <a:prstGeom prst="rect">
            <a:avLst/>
          </a:prstGeom>
          <a:noFill/>
          <a:ln>
            <a:noFill/>
          </a:ln>
        </p:spPr>
        <p:txBody>
          <a:bodyPr spcFirstLastPara="1" wrap="square" lIns="91425" tIns="45700" rIns="91425" bIns="18000" anchor="b" anchorCtr="0">
            <a:normAutofit/>
          </a:bodyPr>
          <a:lstStyle/>
          <a:p>
            <a:pPr marL="0" indent="0" rtl="0">
              <a:spcBef>
                <a:spcPts val="0"/>
              </a:spcBef>
            </a:pPr>
            <a:r>
              <a:rPr lang="ja-JP"/>
              <a:t>2</a:t>
            </a:r>
            <a:endParaRPr/>
          </a:p>
        </p:txBody>
      </p:sp>
      <p:sp>
        <p:nvSpPr>
          <p:cNvPr id="212" name="Google Shape;212;p5"/>
          <p:cNvSpPr txBox="1">
            <a:spLocks noGrp="1"/>
          </p:cNvSpPr>
          <p:nvPr>
            <p:ph type="body" idx="3"/>
          </p:nvPr>
        </p:nvSpPr>
        <p:spPr>
          <a:xfrm>
            <a:off x="1668463" y="288927"/>
            <a:ext cx="4876800" cy="450849"/>
          </a:xfrm>
          <a:prstGeom prst="rect">
            <a:avLst/>
          </a:prstGeom>
          <a:noFill/>
          <a:ln>
            <a:noFill/>
          </a:ln>
        </p:spPr>
        <p:txBody>
          <a:bodyPr spcFirstLastPara="1" wrap="square" lIns="91425" tIns="45700" rIns="91425" bIns="45700" anchor="t" anchorCtr="0">
            <a:noAutofit/>
          </a:bodyPr>
          <a:lstStyle/>
          <a:p>
            <a:pPr marL="0" indent="0" rtl="0">
              <a:spcBef>
                <a:spcPts val="0"/>
              </a:spcBef>
            </a:pPr>
            <a:r>
              <a:rPr lang="ja-JP" dirty="0"/>
              <a:t>パスワードを変更する場合</a:t>
            </a:r>
            <a:endParaRPr dirty="0"/>
          </a:p>
        </p:txBody>
      </p:sp>
      <p:sp>
        <p:nvSpPr>
          <p:cNvPr id="213" name="Google Shape;213;p5"/>
          <p:cNvSpPr txBox="1">
            <a:spLocks noGrp="1"/>
          </p:cNvSpPr>
          <p:nvPr>
            <p:ph type="body" idx="4"/>
          </p:nvPr>
        </p:nvSpPr>
        <p:spPr>
          <a:xfrm>
            <a:off x="344954" y="1277431"/>
            <a:ext cx="6170518" cy="1603375"/>
          </a:xfrm>
          <a:prstGeom prst="rect">
            <a:avLst/>
          </a:prstGeom>
          <a:noFill/>
          <a:ln>
            <a:noFill/>
          </a:ln>
        </p:spPr>
        <p:txBody>
          <a:bodyPr spcFirstLastPara="1" wrap="square" lIns="91425" tIns="45700" rIns="91425" bIns="45700" anchor="t" anchorCtr="0">
            <a:normAutofit lnSpcReduction="10000"/>
          </a:bodyPr>
          <a:lstStyle/>
          <a:p>
            <a:pPr marL="0" indent="0" rtl="0">
              <a:spcBef>
                <a:spcPts val="0"/>
              </a:spcBef>
            </a:pPr>
            <a:endParaRPr lang="en-US" altLang="ja-JP" sz="1600" dirty="0"/>
          </a:p>
          <a:p>
            <a:pPr marL="342900" indent="-342900" rtl="0">
              <a:spcBef>
                <a:spcPts val="0"/>
              </a:spcBef>
              <a:buAutoNum type="arabicPeriod"/>
            </a:pPr>
            <a:r>
              <a:rPr lang="ja-JP" altLang="en-US" sz="1600" dirty="0"/>
              <a:t>ログインページを開き、</a:t>
            </a:r>
            <a:endParaRPr lang="en-US" altLang="ja-JP" sz="1600" dirty="0"/>
          </a:p>
          <a:p>
            <a:pPr marL="0" indent="0" rtl="0">
              <a:spcBef>
                <a:spcPts val="0"/>
              </a:spcBef>
            </a:pPr>
            <a:r>
              <a:rPr lang="ja-JP" altLang="en-US" sz="1600" dirty="0"/>
              <a:t>　　</a:t>
            </a:r>
            <a:r>
              <a:rPr lang="en-US" altLang="ja-JP" sz="1600" dirty="0"/>
              <a:t>[</a:t>
            </a:r>
            <a:r>
              <a:rPr lang="ja-JP" altLang="en-US" sz="1600" dirty="0"/>
              <a:t>パスワードを忘れた方はこちら</a:t>
            </a:r>
            <a:r>
              <a:rPr lang="en-US" altLang="ja-JP" sz="1600" dirty="0"/>
              <a:t>] </a:t>
            </a:r>
            <a:r>
              <a:rPr lang="ja-JP" altLang="en-US" sz="1600" dirty="0"/>
              <a:t>をクリックします。</a:t>
            </a:r>
            <a:endParaRPr sz="1600" dirty="0"/>
          </a:p>
          <a:p>
            <a:pPr marL="0" indent="0" rtl="0"/>
            <a:r>
              <a:rPr lang="en-US" altLang="ja-JP" sz="1600" dirty="0"/>
              <a:t>2. </a:t>
            </a:r>
            <a:r>
              <a:rPr lang="ja-JP" altLang="en-US" sz="1600" dirty="0"/>
              <a:t>企業</a:t>
            </a:r>
            <a:r>
              <a:rPr lang="en-US" altLang="ja-JP" sz="1600" dirty="0"/>
              <a:t>ID</a:t>
            </a:r>
            <a:r>
              <a:rPr lang="ja-JP" altLang="en-US" sz="1600" dirty="0"/>
              <a:t>、社用メールアドレス、社員番号を入力します。</a:t>
            </a:r>
            <a:endParaRPr sz="1600" dirty="0"/>
          </a:p>
          <a:p>
            <a:pPr marL="0" indent="0" rtl="0"/>
            <a:r>
              <a:rPr lang="en-US" altLang="ja-JP" sz="1600" dirty="0"/>
              <a:t>3. [</a:t>
            </a:r>
            <a:r>
              <a:rPr lang="ja-JP" altLang="en-US" sz="1600" dirty="0"/>
              <a:t>送信</a:t>
            </a:r>
            <a:r>
              <a:rPr lang="en-US" altLang="ja-JP" sz="1600" dirty="0"/>
              <a:t>] </a:t>
            </a:r>
            <a:r>
              <a:rPr lang="ja-JP" altLang="en-US" sz="1600" dirty="0"/>
              <a:t>をクリックします。</a:t>
            </a:r>
            <a:endParaRPr sz="1600" dirty="0"/>
          </a:p>
        </p:txBody>
      </p:sp>
      <p:sp>
        <p:nvSpPr>
          <p:cNvPr id="224" name="Google Shape;224;p5"/>
          <p:cNvSpPr txBox="1">
            <a:spLocks noGrp="1"/>
          </p:cNvSpPr>
          <p:nvPr>
            <p:ph type="sldNum" idx="12"/>
          </p:nvPr>
        </p:nvSpPr>
        <p:spPr>
          <a:xfrm>
            <a:off x="5981699" y="9623423"/>
            <a:ext cx="709500" cy="285900"/>
          </a:xfrm>
          <a:prstGeom prst="rect">
            <a:avLst/>
          </a:prstGeom>
        </p:spPr>
        <p:txBody>
          <a:bodyPr spcFirstLastPara="1" wrap="square" lIns="91425" tIns="45700" rIns="91425" bIns="45700" anchor="ctr" anchorCtr="0">
            <a:noAutofit/>
          </a:bodyPr>
          <a:lstStyle/>
          <a:p>
            <a:pPr>
              <a:buClr>
                <a:srgbClr val="000000"/>
              </a:buClr>
            </a:pPr>
            <a:fld id="{00000000-1234-1234-1234-123412341234}" type="slidenum">
              <a:rPr lang="en-US" altLang="ja-JP"/>
              <a:pPr>
                <a:buClr>
                  <a:srgbClr val="000000"/>
                </a:buClr>
              </a:pPr>
              <a:t>7</a:t>
            </a:fld>
            <a:endParaRPr/>
          </a:p>
        </p:txBody>
      </p:sp>
      <p:grpSp>
        <p:nvGrpSpPr>
          <p:cNvPr id="7" name="グループ化 6">
            <a:extLst>
              <a:ext uri="{FF2B5EF4-FFF2-40B4-BE49-F238E27FC236}">
                <a16:creationId xmlns:a16="http://schemas.microsoft.com/office/drawing/2014/main" id="{2401613D-BCB9-4F3E-816E-078B0A6259EB}"/>
              </a:ext>
            </a:extLst>
          </p:cNvPr>
          <p:cNvGrpSpPr/>
          <p:nvPr/>
        </p:nvGrpSpPr>
        <p:grpSpPr>
          <a:xfrm>
            <a:off x="80644" y="3161162"/>
            <a:ext cx="6616819" cy="5074922"/>
            <a:chOff x="80644" y="3161162"/>
            <a:chExt cx="6616819" cy="5074922"/>
          </a:xfrm>
        </p:grpSpPr>
        <p:pic>
          <p:nvPicPr>
            <p:cNvPr id="23" name="図 22">
              <a:extLst>
                <a:ext uri="{FF2B5EF4-FFF2-40B4-BE49-F238E27FC236}">
                  <a16:creationId xmlns:a16="http://schemas.microsoft.com/office/drawing/2014/main" id="{892ED42A-405E-415A-BF90-0A4BA2B628E6}"/>
                </a:ext>
              </a:extLst>
            </p:cNvPr>
            <p:cNvPicPr>
              <a:picLocks noChangeAspect="1"/>
            </p:cNvPicPr>
            <p:nvPr/>
          </p:nvPicPr>
          <p:blipFill rotWithShape="1">
            <a:blip r:embed="rId3"/>
            <a:srcRect l="35860" t="58485" r="41559" b="9697"/>
            <a:stretch/>
          </p:blipFill>
          <p:spPr>
            <a:xfrm>
              <a:off x="3387019" y="3161162"/>
              <a:ext cx="3310444" cy="4965666"/>
            </a:xfrm>
            <a:prstGeom prst="rect">
              <a:avLst/>
            </a:prstGeom>
            <a:ln>
              <a:noFill/>
            </a:ln>
            <a:effectLst>
              <a:outerShdw blurRad="63500" sx="102000" sy="102000" algn="ctr" rotWithShape="0">
                <a:prstClr val="black">
                  <a:alpha val="40000"/>
                </a:prstClr>
              </a:outerShdw>
            </a:effectLst>
          </p:spPr>
        </p:pic>
        <p:pic>
          <p:nvPicPr>
            <p:cNvPr id="22" name="図 21">
              <a:extLst>
                <a:ext uri="{FF2B5EF4-FFF2-40B4-BE49-F238E27FC236}">
                  <a16:creationId xmlns:a16="http://schemas.microsoft.com/office/drawing/2014/main" id="{ABF7831C-7B6C-40D0-868E-858C646A8B8A}"/>
                </a:ext>
              </a:extLst>
            </p:cNvPr>
            <p:cNvPicPr>
              <a:picLocks noChangeAspect="1"/>
            </p:cNvPicPr>
            <p:nvPr/>
          </p:nvPicPr>
          <p:blipFill rotWithShape="1">
            <a:blip r:embed="rId4"/>
            <a:srcRect l="36182" t="58788" r="41236" b="7576"/>
            <a:stretch/>
          </p:blipFill>
          <p:spPr>
            <a:xfrm>
              <a:off x="80644" y="3161162"/>
              <a:ext cx="3200400" cy="5074922"/>
            </a:xfrm>
            <a:prstGeom prst="rect">
              <a:avLst/>
            </a:prstGeom>
            <a:ln>
              <a:noFill/>
            </a:ln>
            <a:effectLst>
              <a:outerShdw blurRad="63500" sx="102000" sy="102000" algn="ctr" rotWithShape="0">
                <a:prstClr val="black">
                  <a:alpha val="40000"/>
                </a:prstClr>
              </a:outerShdw>
            </a:effectLst>
          </p:spPr>
        </p:pic>
        <p:grpSp>
          <p:nvGrpSpPr>
            <p:cNvPr id="218" name="Google Shape;218;p5"/>
            <p:cNvGrpSpPr/>
            <p:nvPr/>
          </p:nvGrpSpPr>
          <p:grpSpPr>
            <a:xfrm>
              <a:off x="3314807" y="4803775"/>
              <a:ext cx="3126009" cy="2928069"/>
              <a:chOff x="3472911" y="3602271"/>
              <a:chExt cx="3126009" cy="2928069"/>
            </a:xfrm>
          </p:grpSpPr>
          <p:grpSp>
            <p:nvGrpSpPr>
              <p:cNvPr id="219" name="Google Shape;219;p5"/>
              <p:cNvGrpSpPr/>
              <p:nvPr/>
            </p:nvGrpSpPr>
            <p:grpSpPr>
              <a:xfrm>
                <a:off x="3911089" y="4061460"/>
                <a:ext cx="2687831" cy="2468880"/>
                <a:chOff x="3949189" y="4061460"/>
                <a:chExt cx="2687831" cy="2468880"/>
              </a:xfrm>
            </p:grpSpPr>
            <p:sp>
              <p:nvSpPr>
                <p:cNvPr id="220" name="Google Shape;220;p5"/>
                <p:cNvSpPr/>
                <p:nvPr/>
              </p:nvSpPr>
              <p:spPr>
                <a:xfrm>
                  <a:off x="3949189" y="4061460"/>
                  <a:ext cx="2687831" cy="1956978"/>
                </a:xfrm>
                <a:prstGeom prst="rect">
                  <a:avLst/>
                </a:prstGeom>
                <a:no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endParaRPr dirty="0">
                    <a:solidFill>
                      <a:schemeClr val="lt1"/>
                    </a:solidFill>
                    <a:latin typeface="Calibri"/>
                    <a:ea typeface="Calibri"/>
                    <a:cs typeface="Calibri"/>
                    <a:sym typeface="Calibri"/>
                  </a:endParaRPr>
                </a:p>
              </p:txBody>
            </p:sp>
            <p:sp>
              <p:nvSpPr>
                <p:cNvPr id="221" name="Google Shape;221;p5"/>
                <p:cNvSpPr/>
                <p:nvPr/>
              </p:nvSpPr>
              <p:spPr>
                <a:xfrm>
                  <a:off x="3961053" y="6178137"/>
                  <a:ext cx="2622310" cy="352203"/>
                </a:xfrm>
                <a:prstGeom prst="rect">
                  <a:avLst/>
                </a:prstGeom>
                <a:no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endParaRPr dirty="0">
                    <a:solidFill>
                      <a:schemeClr val="lt1"/>
                    </a:solidFill>
                    <a:latin typeface="Calibri"/>
                    <a:ea typeface="Calibri"/>
                    <a:cs typeface="Calibri"/>
                    <a:sym typeface="Calibri"/>
                  </a:endParaRPr>
                </a:p>
              </p:txBody>
            </p:sp>
          </p:grpSp>
          <p:sp>
            <p:nvSpPr>
              <p:cNvPr id="222" name="Google Shape;222;p5"/>
              <p:cNvSpPr/>
              <p:nvPr/>
            </p:nvSpPr>
            <p:spPr>
              <a:xfrm>
                <a:off x="3516794" y="3602271"/>
                <a:ext cx="450042" cy="490351"/>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a:solidFill>
                      <a:schemeClr val="dk1"/>
                    </a:solidFill>
                    <a:latin typeface="Quattrocento Sans"/>
                    <a:ea typeface="Quattrocento Sans"/>
                    <a:cs typeface="Quattrocento Sans"/>
                    <a:sym typeface="Quattrocento Sans"/>
                  </a:rPr>
                  <a:t>2</a:t>
                </a:r>
                <a:endParaRPr sz="2400">
                  <a:solidFill>
                    <a:schemeClr val="dk1"/>
                  </a:solidFill>
                  <a:latin typeface="Quattrocento Sans"/>
                  <a:ea typeface="Quattrocento Sans"/>
                  <a:cs typeface="Quattrocento Sans"/>
                  <a:sym typeface="Quattrocento Sans"/>
                </a:endParaRPr>
              </a:p>
            </p:txBody>
          </p:sp>
          <p:sp>
            <p:nvSpPr>
              <p:cNvPr id="223" name="Google Shape;223;p5"/>
              <p:cNvSpPr/>
              <p:nvPr/>
            </p:nvSpPr>
            <p:spPr>
              <a:xfrm>
                <a:off x="3472911" y="6018438"/>
                <a:ext cx="450042" cy="490351"/>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a:solidFill>
                      <a:schemeClr val="dk1"/>
                    </a:solidFill>
                    <a:latin typeface="Quattrocento Sans"/>
                    <a:ea typeface="Quattrocento Sans"/>
                    <a:cs typeface="Quattrocento Sans"/>
                    <a:sym typeface="Quattrocento Sans"/>
                  </a:rPr>
                  <a:t>3</a:t>
                </a:r>
                <a:endParaRPr sz="2400">
                  <a:solidFill>
                    <a:schemeClr val="dk1"/>
                  </a:solidFill>
                  <a:latin typeface="Quattrocento Sans"/>
                  <a:ea typeface="Quattrocento Sans"/>
                  <a:cs typeface="Quattrocento Sans"/>
                  <a:sym typeface="Quattrocento Sans"/>
                </a:endParaRPr>
              </a:p>
            </p:txBody>
          </p:sp>
        </p:grpSp>
        <p:grpSp>
          <p:nvGrpSpPr>
            <p:cNvPr id="215" name="Google Shape;215;p5"/>
            <p:cNvGrpSpPr/>
            <p:nvPr/>
          </p:nvGrpSpPr>
          <p:grpSpPr>
            <a:xfrm>
              <a:off x="304540" y="6947983"/>
              <a:ext cx="2743460" cy="675192"/>
              <a:chOff x="742522" y="5725212"/>
              <a:chExt cx="2505615" cy="618438"/>
            </a:xfrm>
          </p:grpSpPr>
          <p:sp>
            <p:nvSpPr>
              <p:cNvPr id="216" name="Google Shape;216;p5"/>
              <p:cNvSpPr/>
              <p:nvPr/>
            </p:nvSpPr>
            <p:spPr>
              <a:xfrm>
                <a:off x="1092139" y="6054724"/>
                <a:ext cx="2155998" cy="288926"/>
              </a:xfrm>
              <a:prstGeom prst="rect">
                <a:avLst/>
              </a:prstGeom>
              <a:no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accent2"/>
                  </a:solidFill>
                  <a:latin typeface="Calibri"/>
                  <a:ea typeface="Calibri"/>
                  <a:cs typeface="Calibri"/>
                  <a:sym typeface="Calibri"/>
                </a:endParaRPr>
              </a:p>
            </p:txBody>
          </p:sp>
          <p:sp>
            <p:nvSpPr>
              <p:cNvPr id="217" name="Google Shape;217;p5"/>
              <p:cNvSpPr/>
              <p:nvPr/>
            </p:nvSpPr>
            <p:spPr>
              <a:xfrm>
                <a:off x="742522" y="5725212"/>
                <a:ext cx="450042" cy="41550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latin typeface="Quattrocento Sans"/>
                    <a:ea typeface="Quattrocento Sans"/>
                    <a:cs typeface="Quattrocento Sans"/>
                    <a:sym typeface="Quattrocento Sans"/>
                  </a:rPr>
                  <a:t>1</a:t>
                </a:r>
                <a:endParaRPr sz="2400" dirty="0">
                  <a:latin typeface="Quattrocento Sans"/>
                  <a:ea typeface="Quattrocento Sans"/>
                  <a:cs typeface="Quattrocento Sans"/>
                  <a:sym typeface="Quattrocento Sans"/>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18" name="Google Shape;229;p6">
            <a:extLst>
              <a:ext uri="{FF2B5EF4-FFF2-40B4-BE49-F238E27FC236}">
                <a16:creationId xmlns:a16="http://schemas.microsoft.com/office/drawing/2014/main" id="{EE3DA503-465E-4DA2-8B5F-014012AFC4D8}"/>
              </a:ext>
            </a:extLst>
          </p:cNvPr>
          <p:cNvPicPr preferRelativeResize="0"/>
          <p:nvPr/>
        </p:nvPicPr>
        <p:blipFill rotWithShape="1">
          <a:blip r:embed="rId3">
            <a:alphaModFix/>
          </a:blip>
          <a:srcRect/>
          <a:stretch/>
        </p:blipFill>
        <p:spPr>
          <a:xfrm>
            <a:off x="1814931" y="5878825"/>
            <a:ext cx="2964029" cy="3323765"/>
          </a:xfrm>
          <a:prstGeom prst="rect">
            <a:avLst/>
          </a:prstGeom>
          <a:noFill/>
          <a:ln w="9525" cap="flat" cmpd="sng">
            <a:noFill/>
            <a:prstDash val="solid"/>
            <a:round/>
            <a:headEnd type="none" w="sm" len="sm"/>
            <a:tailEnd type="none" w="sm" len="sm"/>
          </a:ln>
          <a:effectLst>
            <a:outerShdw blurRad="63500" sx="102000" sy="102000" algn="ctr" rotWithShape="0">
              <a:prstClr val="black">
                <a:alpha val="40000"/>
              </a:prstClr>
            </a:outerShdw>
          </a:effectLst>
        </p:spPr>
      </p:pic>
      <p:pic>
        <p:nvPicPr>
          <p:cNvPr id="17" name="図 16">
            <a:extLst>
              <a:ext uri="{FF2B5EF4-FFF2-40B4-BE49-F238E27FC236}">
                <a16:creationId xmlns:a16="http://schemas.microsoft.com/office/drawing/2014/main" id="{40A33066-AE18-4912-A56F-56E4A16AA970}"/>
              </a:ext>
            </a:extLst>
          </p:cNvPr>
          <p:cNvPicPr>
            <a:picLocks noChangeAspect="1"/>
          </p:cNvPicPr>
          <p:nvPr/>
        </p:nvPicPr>
        <p:blipFill rotWithShape="1">
          <a:blip r:embed="rId4"/>
          <a:srcRect l="3284" t="4097" r="3510" b="5612"/>
          <a:stretch/>
        </p:blipFill>
        <p:spPr>
          <a:xfrm>
            <a:off x="954723" y="2385503"/>
            <a:ext cx="4761782" cy="2570672"/>
          </a:xfrm>
          <a:prstGeom prst="rect">
            <a:avLst/>
          </a:prstGeom>
          <a:effectLst>
            <a:outerShdw blurRad="63500" sx="102000" sy="102000" algn="ctr" rotWithShape="0">
              <a:prstClr val="black">
                <a:alpha val="40000"/>
              </a:prstClr>
            </a:outerShdw>
          </a:effectLst>
        </p:spPr>
      </p:pic>
      <p:sp>
        <p:nvSpPr>
          <p:cNvPr id="230" name="Google Shape;230;p6"/>
          <p:cNvSpPr txBox="1">
            <a:spLocks noGrp="1"/>
          </p:cNvSpPr>
          <p:nvPr>
            <p:ph type="body" idx="1"/>
          </p:nvPr>
        </p:nvSpPr>
        <p:spPr>
          <a:xfrm>
            <a:off x="258764" y="82551"/>
            <a:ext cx="554037" cy="657225"/>
          </a:xfrm>
          <a:prstGeom prst="rect">
            <a:avLst/>
          </a:prstGeom>
          <a:noFill/>
          <a:ln>
            <a:noFill/>
          </a:ln>
        </p:spPr>
        <p:txBody>
          <a:bodyPr spcFirstLastPara="1" wrap="square" lIns="91425" tIns="45700" rIns="91425" bIns="0" anchor="b" anchorCtr="0">
            <a:normAutofit/>
          </a:bodyPr>
          <a:lstStyle/>
          <a:p>
            <a:pPr marL="0" indent="0" rtl="0">
              <a:spcBef>
                <a:spcPts val="0"/>
              </a:spcBef>
            </a:pPr>
            <a:r>
              <a:rPr lang="ja-JP"/>
              <a:t>1</a:t>
            </a:r>
            <a:endParaRPr/>
          </a:p>
        </p:txBody>
      </p:sp>
      <p:sp>
        <p:nvSpPr>
          <p:cNvPr id="231" name="Google Shape;231;p6"/>
          <p:cNvSpPr txBox="1">
            <a:spLocks noGrp="1"/>
          </p:cNvSpPr>
          <p:nvPr>
            <p:ph type="body" idx="2"/>
          </p:nvPr>
        </p:nvSpPr>
        <p:spPr>
          <a:xfrm>
            <a:off x="794544" y="82551"/>
            <a:ext cx="455613" cy="657225"/>
          </a:xfrm>
          <a:prstGeom prst="rect">
            <a:avLst/>
          </a:prstGeom>
          <a:noFill/>
          <a:ln>
            <a:noFill/>
          </a:ln>
        </p:spPr>
        <p:txBody>
          <a:bodyPr spcFirstLastPara="1" wrap="square" lIns="91425" tIns="45700" rIns="91425" bIns="18000" anchor="b" anchorCtr="0">
            <a:normAutofit/>
          </a:bodyPr>
          <a:lstStyle/>
          <a:p>
            <a:pPr marL="0" indent="0" rtl="0">
              <a:spcBef>
                <a:spcPts val="0"/>
              </a:spcBef>
            </a:pPr>
            <a:r>
              <a:rPr lang="ja-JP"/>
              <a:t>2</a:t>
            </a:r>
            <a:endParaRPr/>
          </a:p>
        </p:txBody>
      </p:sp>
      <p:sp>
        <p:nvSpPr>
          <p:cNvPr id="232" name="Google Shape;232;p6"/>
          <p:cNvSpPr txBox="1">
            <a:spLocks noGrp="1"/>
          </p:cNvSpPr>
          <p:nvPr>
            <p:ph type="body" idx="3"/>
          </p:nvPr>
        </p:nvSpPr>
        <p:spPr>
          <a:xfrm>
            <a:off x="1668463" y="288927"/>
            <a:ext cx="4876800" cy="450849"/>
          </a:xfrm>
          <a:prstGeom prst="rect">
            <a:avLst/>
          </a:prstGeom>
          <a:noFill/>
          <a:ln>
            <a:noFill/>
          </a:ln>
        </p:spPr>
        <p:txBody>
          <a:bodyPr spcFirstLastPara="1" wrap="square" lIns="91425" tIns="45700" rIns="91425" bIns="45700" anchor="t" anchorCtr="0">
            <a:noAutofit/>
          </a:bodyPr>
          <a:lstStyle/>
          <a:p>
            <a:pPr marL="0" indent="0" rtl="0">
              <a:spcBef>
                <a:spcPts val="0"/>
              </a:spcBef>
            </a:pPr>
            <a:r>
              <a:rPr lang="ja-JP" dirty="0"/>
              <a:t>パスワードを変更する場合</a:t>
            </a:r>
            <a:endParaRPr dirty="0"/>
          </a:p>
          <a:p>
            <a:pPr marL="0" indent="0" rtl="0"/>
            <a:endParaRPr dirty="0"/>
          </a:p>
        </p:txBody>
      </p:sp>
      <p:sp>
        <p:nvSpPr>
          <p:cNvPr id="233" name="Google Shape;233;p6"/>
          <p:cNvSpPr txBox="1">
            <a:spLocks noGrp="1"/>
          </p:cNvSpPr>
          <p:nvPr>
            <p:ph type="body" idx="4"/>
          </p:nvPr>
        </p:nvSpPr>
        <p:spPr>
          <a:xfrm>
            <a:off x="258763" y="1520458"/>
            <a:ext cx="6489698" cy="537071"/>
          </a:xfrm>
          <a:prstGeom prst="rect">
            <a:avLst/>
          </a:prstGeom>
          <a:noFill/>
          <a:ln>
            <a:noFill/>
          </a:ln>
        </p:spPr>
        <p:txBody>
          <a:bodyPr spcFirstLastPara="1" wrap="square" lIns="91425" tIns="45700" rIns="91425" bIns="45700" anchor="t" anchorCtr="0">
            <a:normAutofit lnSpcReduction="10000"/>
          </a:bodyPr>
          <a:lstStyle/>
          <a:p>
            <a:pPr marL="0" indent="0" rtl="0">
              <a:spcBef>
                <a:spcPts val="0"/>
              </a:spcBef>
              <a:buSzPct val="100000"/>
            </a:pPr>
            <a:r>
              <a:rPr lang="en-US" altLang="ja-JP" sz="1600" dirty="0"/>
              <a:t>4. </a:t>
            </a:r>
            <a:r>
              <a:rPr lang="ja-JP" altLang="en-US" sz="1600" dirty="0"/>
              <a:t>対象のアドレスにパスワード変更のメールが届きます。</a:t>
            </a:r>
            <a:br>
              <a:rPr lang="ja-JP" altLang="en-US" sz="1600" dirty="0"/>
            </a:br>
            <a:r>
              <a:rPr lang="ja-JP" altLang="en-US" sz="1600" dirty="0"/>
              <a:t>　　</a:t>
            </a:r>
            <a:r>
              <a:rPr lang="en-US" altLang="ja-JP" sz="1600" dirty="0"/>
              <a:t>URL</a:t>
            </a:r>
            <a:r>
              <a:rPr lang="ja-JP" altLang="en-US" sz="1600" dirty="0"/>
              <a:t>をクリックしてパスワードの再設定画面に移ります。</a:t>
            </a:r>
            <a:endParaRPr sz="1600" dirty="0"/>
          </a:p>
        </p:txBody>
      </p:sp>
      <p:sp>
        <p:nvSpPr>
          <p:cNvPr id="234" name="Google Shape;234;p6"/>
          <p:cNvSpPr txBox="1"/>
          <p:nvPr/>
        </p:nvSpPr>
        <p:spPr>
          <a:xfrm>
            <a:off x="258763" y="5341754"/>
            <a:ext cx="6286500" cy="537071"/>
          </a:xfrm>
          <a:prstGeom prst="rect">
            <a:avLst/>
          </a:prstGeom>
          <a:noFill/>
          <a:ln>
            <a:noFill/>
          </a:ln>
        </p:spPr>
        <p:txBody>
          <a:bodyPr spcFirstLastPara="1" wrap="square" lIns="91425" tIns="45700" rIns="91425" bIns="45700" anchor="t" anchorCtr="0">
            <a:normAutofit/>
          </a:bodyPr>
          <a:lstStyle/>
          <a:p>
            <a:pPr>
              <a:buClr>
                <a:srgbClr val="3F3F3F"/>
              </a:buClr>
              <a:buSzPts val="1800"/>
            </a:pPr>
            <a:r>
              <a:rPr lang="en-US" altLang="ja-JP" sz="1600" dirty="0">
                <a:solidFill>
                  <a:srgbClr val="3F3F3F"/>
                </a:solidFill>
                <a:latin typeface="Arial"/>
                <a:ea typeface="Arial"/>
                <a:cs typeface="Arial"/>
                <a:sym typeface="Arial"/>
              </a:rPr>
              <a:t>5. </a:t>
            </a:r>
            <a:r>
              <a:rPr lang="ja-JP" altLang="en-US" sz="1600" dirty="0">
                <a:solidFill>
                  <a:srgbClr val="3F3F3F"/>
                </a:solidFill>
                <a:latin typeface="Arial"/>
                <a:ea typeface="Arial"/>
                <a:cs typeface="Arial"/>
                <a:sym typeface="Arial"/>
              </a:rPr>
              <a:t>新しいパスワードを入力して</a:t>
            </a:r>
            <a:r>
              <a:rPr lang="en-US" altLang="ja-JP" sz="1600" dirty="0">
                <a:solidFill>
                  <a:srgbClr val="3F3F3F"/>
                </a:solidFill>
                <a:latin typeface="Arial"/>
                <a:ea typeface="Arial"/>
                <a:cs typeface="Arial"/>
                <a:sym typeface="Arial"/>
              </a:rPr>
              <a:t>[</a:t>
            </a:r>
            <a:r>
              <a:rPr lang="ja-JP" altLang="en-US" sz="1600" dirty="0">
                <a:solidFill>
                  <a:srgbClr val="3F3F3F"/>
                </a:solidFill>
                <a:latin typeface="Arial"/>
                <a:ea typeface="Arial"/>
                <a:cs typeface="Arial"/>
                <a:sym typeface="Arial"/>
              </a:rPr>
              <a:t>送信</a:t>
            </a:r>
            <a:r>
              <a:rPr lang="en-US" altLang="ja-JP" sz="1600" dirty="0">
                <a:solidFill>
                  <a:srgbClr val="3F3F3F"/>
                </a:solidFill>
                <a:latin typeface="Arial"/>
                <a:ea typeface="Arial"/>
                <a:cs typeface="Arial"/>
                <a:sym typeface="Arial"/>
              </a:rPr>
              <a:t>]</a:t>
            </a:r>
            <a:r>
              <a:rPr lang="ja-JP" altLang="en-US" sz="1600" dirty="0">
                <a:solidFill>
                  <a:srgbClr val="3F3F3F"/>
                </a:solidFill>
                <a:latin typeface="Arial"/>
                <a:ea typeface="Arial"/>
                <a:cs typeface="Arial"/>
                <a:sym typeface="Arial"/>
              </a:rPr>
              <a:t>をクリック</a:t>
            </a:r>
            <a:r>
              <a:rPr lang="ja-JP" altLang="en-US" sz="1600" dirty="0">
                <a:solidFill>
                  <a:srgbClr val="3F3F3F"/>
                </a:solidFill>
              </a:rPr>
              <a:t>し完了です。</a:t>
            </a:r>
            <a:endParaRPr sz="1600" dirty="0"/>
          </a:p>
        </p:txBody>
      </p:sp>
      <p:grpSp>
        <p:nvGrpSpPr>
          <p:cNvPr id="235" name="Google Shape;235;p6"/>
          <p:cNvGrpSpPr/>
          <p:nvPr/>
        </p:nvGrpSpPr>
        <p:grpSpPr>
          <a:xfrm>
            <a:off x="2144239" y="8236913"/>
            <a:ext cx="2305414" cy="695119"/>
            <a:chOff x="1924683" y="8297839"/>
            <a:chExt cx="3002918" cy="905427"/>
          </a:xfrm>
        </p:grpSpPr>
        <p:sp>
          <p:nvSpPr>
            <p:cNvPr id="236" name="Google Shape;236;p6"/>
            <p:cNvSpPr/>
            <p:nvPr/>
          </p:nvSpPr>
          <p:spPr>
            <a:xfrm>
              <a:off x="1924683" y="8787007"/>
              <a:ext cx="3002918" cy="416259"/>
            </a:xfrm>
            <a:prstGeom prst="rect">
              <a:avLst/>
            </a:prstGeom>
            <a:no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237" name="Google Shape;237;p6"/>
            <p:cNvSpPr/>
            <p:nvPr/>
          </p:nvSpPr>
          <p:spPr>
            <a:xfrm>
              <a:off x="1924683" y="8297839"/>
              <a:ext cx="450042" cy="490350"/>
            </a:xfrm>
            <a:prstGeom prst="rect">
              <a:avLst/>
            </a:prstGeom>
            <a:solidFill>
              <a:schemeClr val="lt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solidFill>
                    <a:schemeClr val="dk1"/>
                  </a:solidFill>
                  <a:latin typeface="Quattrocento Sans"/>
                  <a:ea typeface="Quattrocento Sans"/>
                  <a:cs typeface="Quattrocento Sans"/>
                  <a:sym typeface="Quattrocento Sans"/>
                </a:rPr>
                <a:t>5</a:t>
              </a:r>
              <a:endParaRPr sz="2400" dirty="0">
                <a:solidFill>
                  <a:schemeClr val="dk1"/>
                </a:solidFill>
                <a:latin typeface="Quattrocento Sans"/>
                <a:ea typeface="Quattrocento Sans"/>
                <a:cs typeface="Quattrocento Sans"/>
                <a:sym typeface="Quattrocento Sans"/>
              </a:endParaRPr>
            </a:p>
          </p:txBody>
        </p:sp>
      </p:grpSp>
      <p:sp>
        <p:nvSpPr>
          <p:cNvPr id="242" name="Google Shape;242;p6"/>
          <p:cNvSpPr txBox="1">
            <a:spLocks noGrp="1"/>
          </p:cNvSpPr>
          <p:nvPr>
            <p:ph type="sldNum" idx="12"/>
          </p:nvPr>
        </p:nvSpPr>
        <p:spPr>
          <a:xfrm>
            <a:off x="5981699" y="9623423"/>
            <a:ext cx="709500" cy="285900"/>
          </a:xfrm>
          <a:prstGeom prst="rect">
            <a:avLst/>
          </a:prstGeom>
        </p:spPr>
        <p:txBody>
          <a:bodyPr spcFirstLastPara="1" wrap="square" lIns="91425" tIns="45700" rIns="91425" bIns="45700" anchor="ctr" anchorCtr="0">
            <a:noAutofit/>
          </a:bodyPr>
          <a:lstStyle/>
          <a:p>
            <a:pPr>
              <a:buClr>
                <a:srgbClr val="000000"/>
              </a:buClr>
            </a:pPr>
            <a:fld id="{00000000-1234-1234-1234-123412341234}" type="slidenum">
              <a:rPr lang="en-US" altLang="ja-JP"/>
              <a:pPr>
                <a:buClr>
                  <a:srgbClr val="000000"/>
                </a:buClr>
              </a:pPr>
              <a:t>8</a:t>
            </a:fld>
            <a:endParaRPr/>
          </a:p>
        </p:txBody>
      </p:sp>
      <p:grpSp>
        <p:nvGrpSpPr>
          <p:cNvPr id="3" name="グループ化 2">
            <a:extLst>
              <a:ext uri="{FF2B5EF4-FFF2-40B4-BE49-F238E27FC236}">
                <a16:creationId xmlns:a16="http://schemas.microsoft.com/office/drawing/2014/main" id="{312EB81A-030F-4CEF-8C4E-79C886BEE143}"/>
              </a:ext>
            </a:extLst>
          </p:cNvPr>
          <p:cNvGrpSpPr/>
          <p:nvPr/>
        </p:nvGrpSpPr>
        <p:grpSpPr>
          <a:xfrm>
            <a:off x="794544" y="3815588"/>
            <a:ext cx="4132755" cy="650002"/>
            <a:chOff x="744045" y="3201800"/>
            <a:chExt cx="4132755" cy="650002"/>
          </a:xfrm>
          <a:noFill/>
        </p:grpSpPr>
        <p:sp>
          <p:nvSpPr>
            <p:cNvPr id="8" name="正方形/長方形 7">
              <a:extLst>
                <a:ext uri="{FF2B5EF4-FFF2-40B4-BE49-F238E27FC236}">
                  <a16:creationId xmlns:a16="http://schemas.microsoft.com/office/drawing/2014/main" id="{AD00273C-4B4C-4CE4-93E1-CBB8C3575732}"/>
                </a:ext>
              </a:extLst>
            </p:cNvPr>
            <p:cNvSpPr/>
            <p:nvPr/>
          </p:nvSpPr>
          <p:spPr>
            <a:xfrm>
              <a:off x="1126412" y="3584575"/>
              <a:ext cx="3750388" cy="267227"/>
            </a:xfrm>
            <a:prstGeom prst="rect">
              <a:avLst/>
            </a:prstGeom>
            <a:grp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Google Shape;237;p6">
              <a:extLst>
                <a:ext uri="{FF2B5EF4-FFF2-40B4-BE49-F238E27FC236}">
                  <a16:creationId xmlns:a16="http://schemas.microsoft.com/office/drawing/2014/main" id="{BB32652D-893D-4E29-A118-EC54B15E7A53}"/>
                </a:ext>
              </a:extLst>
            </p:cNvPr>
            <p:cNvSpPr/>
            <p:nvPr/>
          </p:nvSpPr>
          <p:spPr>
            <a:xfrm>
              <a:off x="744045" y="3201800"/>
              <a:ext cx="345508" cy="376455"/>
            </a:xfrm>
            <a:prstGeom prst="rect">
              <a:avLst/>
            </a:prstGeom>
            <a:solidFill>
              <a:schemeClr val="bg1"/>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altLang="ja-JP" sz="2400" dirty="0">
                  <a:solidFill>
                    <a:schemeClr val="dk1"/>
                  </a:solidFill>
                  <a:latin typeface="Quattrocento Sans"/>
                  <a:ea typeface="Quattrocento Sans"/>
                  <a:cs typeface="Quattrocento Sans"/>
                  <a:sym typeface="Quattrocento Sans"/>
                </a:rPr>
                <a:t>4</a:t>
              </a:r>
              <a:endParaRPr sz="2400" dirty="0">
                <a:solidFill>
                  <a:schemeClr val="dk1"/>
                </a:solidFill>
                <a:latin typeface="Quattrocento Sans"/>
                <a:ea typeface="Quattrocento Sans"/>
                <a:cs typeface="Quattrocento Sans"/>
                <a:sym typeface="Quattrocento Sans"/>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45917" y="9463556"/>
            <a:ext cx="1227455" cy="199390"/>
          </a:xfrm>
          <a:prstGeom prst="rect">
            <a:avLst/>
          </a:prstGeom>
        </p:spPr>
        <p:txBody>
          <a:bodyPr vert="horz" wrap="square" lIns="0" tIns="0" rIns="0" bIns="0" rtlCol="0">
            <a:spAutoFit/>
          </a:bodyPr>
          <a:lstStyle/>
          <a:p>
            <a:pPr>
              <a:lnSpc>
                <a:spcPts val="1550"/>
              </a:lnSpc>
            </a:pPr>
            <a:r>
              <a:rPr sz="1400" dirty="0">
                <a:latin typeface="Microsoft Sans Serif"/>
                <a:cs typeface="Microsoft Sans Serif"/>
              </a:rPr>
              <a:t>©jinjer</a:t>
            </a:r>
            <a:r>
              <a:rPr sz="1400" spc="-55" dirty="0">
                <a:latin typeface="Microsoft Sans Serif"/>
                <a:cs typeface="Microsoft Sans Serif"/>
              </a:rPr>
              <a:t> </a:t>
            </a:r>
            <a:r>
              <a:rPr sz="1400" dirty="0">
                <a:latin typeface="Microsoft Sans Serif"/>
                <a:cs typeface="Microsoft Sans Serif"/>
              </a:rPr>
              <a:t>Co.,</a:t>
            </a:r>
            <a:r>
              <a:rPr sz="1400" spc="-45" dirty="0">
                <a:latin typeface="Microsoft Sans Serif"/>
                <a:cs typeface="Microsoft Sans Serif"/>
              </a:rPr>
              <a:t> </a:t>
            </a:r>
            <a:r>
              <a:rPr sz="1400" dirty="0">
                <a:latin typeface="Microsoft Sans Serif"/>
                <a:cs typeface="Microsoft Sans Serif"/>
              </a:rPr>
              <a:t>Ltd.</a:t>
            </a:r>
            <a:endParaRPr sz="1400">
              <a:latin typeface="Microsoft Sans Serif"/>
              <a:cs typeface="Microsoft Sans Serif"/>
            </a:endParaRPr>
          </a:p>
        </p:txBody>
      </p:sp>
      <p:pic>
        <p:nvPicPr>
          <p:cNvPr id="3" name="object 3"/>
          <p:cNvPicPr/>
          <p:nvPr/>
        </p:nvPicPr>
        <p:blipFill>
          <a:blip r:embed="rId2" cstate="print"/>
          <a:stretch>
            <a:fillRect/>
          </a:stretch>
        </p:blipFill>
        <p:spPr>
          <a:xfrm>
            <a:off x="0" y="5650991"/>
            <a:ext cx="6858000" cy="4302250"/>
          </a:xfrm>
          <a:prstGeom prst="rect">
            <a:avLst/>
          </a:prstGeom>
        </p:spPr>
      </p:pic>
      <p:sp>
        <p:nvSpPr>
          <p:cNvPr id="4" name="object 4"/>
          <p:cNvSpPr/>
          <p:nvPr/>
        </p:nvSpPr>
        <p:spPr>
          <a:xfrm>
            <a:off x="173736" y="4983479"/>
            <a:ext cx="6516370" cy="45720"/>
          </a:xfrm>
          <a:custGeom>
            <a:avLst/>
            <a:gdLst/>
            <a:ahLst/>
            <a:cxnLst/>
            <a:rect l="l" t="t" r="r" b="b"/>
            <a:pathLst>
              <a:path w="6516370" h="45720">
                <a:moveTo>
                  <a:pt x="0" y="0"/>
                </a:moveTo>
                <a:lnTo>
                  <a:pt x="6515989" y="0"/>
                </a:lnTo>
              </a:path>
              <a:path w="6516370" h="45720">
                <a:moveTo>
                  <a:pt x="0" y="45720"/>
                </a:moveTo>
                <a:lnTo>
                  <a:pt x="6515989" y="45720"/>
                </a:lnTo>
              </a:path>
            </a:pathLst>
          </a:custGeom>
          <a:ln w="18288">
            <a:solidFill>
              <a:srgbClr val="2E5496"/>
            </a:solidFill>
          </a:ln>
        </p:spPr>
        <p:txBody>
          <a:bodyPr wrap="square" lIns="0" tIns="0" rIns="0" bIns="0" rtlCol="0"/>
          <a:lstStyle/>
          <a:p>
            <a:endParaRPr/>
          </a:p>
        </p:txBody>
      </p:sp>
      <p:sp>
        <p:nvSpPr>
          <p:cNvPr id="5" name="object 5"/>
          <p:cNvSpPr txBox="1"/>
          <p:nvPr/>
        </p:nvSpPr>
        <p:spPr>
          <a:xfrm>
            <a:off x="337820" y="5316169"/>
            <a:ext cx="6264275" cy="289823"/>
          </a:xfrm>
          <a:prstGeom prst="rect">
            <a:avLst/>
          </a:prstGeom>
        </p:spPr>
        <p:txBody>
          <a:bodyPr vert="horz" wrap="square" lIns="0" tIns="12700" rIns="0" bIns="0" rtlCol="0">
            <a:spAutoFit/>
          </a:bodyPr>
          <a:lstStyle/>
          <a:p>
            <a:pPr marL="12700">
              <a:lnSpc>
                <a:spcPct val="100000"/>
              </a:lnSpc>
              <a:spcBef>
                <a:spcPts val="100"/>
              </a:spcBef>
            </a:pPr>
            <a:r>
              <a:rPr spc="-5" dirty="0" err="1">
                <a:solidFill>
                  <a:srgbClr val="3E3E3E"/>
                </a:solidFill>
                <a:latin typeface="Arial" panose="020B0604020202020204" pitchFamily="34" charset="0"/>
                <a:cs typeface="Arial" panose="020B0604020202020204" pitchFamily="34" charset="0"/>
              </a:rPr>
              <a:t>本章では</a:t>
            </a:r>
            <a:r>
              <a:rPr dirty="0">
                <a:solidFill>
                  <a:srgbClr val="3E3E3E"/>
                </a:solidFill>
                <a:latin typeface="Arial" panose="020B0604020202020204" pitchFamily="34" charset="0"/>
                <a:cs typeface="Arial" panose="020B0604020202020204" pitchFamily="34" charset="0"/>
              </a:rPr>
              <a:t>、</a:t>
            </a:r>
            <a:r>
              <a:rPr lang="ja-JP" altLang="en-US" dirty="0">
                <a:solidFill>
                  <a:srgbClr val="3E3E3E"/>
                </a:solidFill>
                <a:latin typeface="Arial" panose="020B0604020202020204" pitchFamily="34" charset="0"/>
                <a:cs typeface="Arial" panose="020B0604020202020204" pitchFamily="34" charset="0"/>
              </a:rPr>
              <a:t>ジンジャー経費での申請方法をご案内します。</a:t>
            </a:r>
            <a:endParaRPr dirty="0">
              <a:latin typeface="Arial" panose="020B0604020202020204" pitchFamily="34" charset="0"/>
              <a:cs typeface="Arial" panose="020B0604020202020204" pitchFamily="34" charset="0"/>
            </a:endParaRPr>
          </a:p>
        </p:txBody>
      </p:sp>
      <p:sp>
        <p:nvSpPr>
          <p:cNvPr id="8" name="object 8"/>
          <p:cNvSpPr txBox="1"/>
          <p:nvPr/>
        </p:nvSpPr>
        <p:spPr>
          <a:xfrm>
            <a:off x="6482841" y="9673201"/>
            <a:ext cx="160655" cy="194310"/>
          </a:xfrm>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z="1150" spc="20" dirty="0">
                <a:solidFill>
                  <a:srgbClr val="7E7E7E"/>
                </a:solidFill>
                <a:latin typeface="Microsoft Sans Serif"/>
                <a:cs typeface="Microsoft Sans Serif"/>
              </a:rPr>
              <a:t>9</a:t>
            </a:fld>
            <a:endParaRPr sz="1150">
              <a:latin typeface="Microsoft Sans Serif"/>
              <a:cs typeface="Microsoft Sans Serif"/>
            </a:endParaRPr>
          </a:p>
        </p:txBody>
      </p:sp>
      <p:sp>
        <p:nvSpPr>
          <p:cNvPr id="6" name="object 6"/>
          <p:cNvSpPr txBox="1"/>
          <p:nvPr/>
        </p:nvSpPr>
        <p:spPr>
          <a:xfrm>
            <a:off x="461568" y="3612514"/>
            <a:ext cx="732790" cy="1368323"/>
          </a:xfrm>
          <a:prstGeom prst="rect">
            <a:avLst/>
          </a:prstGeom>
        </p:spPr>
        <p:txBody>
          <a:bodyPr vert="horz" wrap="square" lIns="0" tIns="13970" rIns="0" bIns="0" rtlCol="0">
            <a:spAutoFit/>
          </a:bodyPr>
          <a:lstStyle/>
          <a:p>
            <a:pPr marL="12700">
              <a:lnSpc>
                <a:spcPct val="100000"/>
              </a:lnSpc>
              <a:spcBef>
                <a:spcPts val="110"/>
              </a:spcBef>
            </a:pPr>
            <a:r>
              <a:rPr sz="8800" b="1" spc="5" dirty="0">
                <a:solidFill>
                  <a:srgbClr val="2E5496"/>
                </a:solidFill>
                <a:latin typeface="Arial"/>
                <a:cs typeface="Arial"/>
              </a:rPr>
              <a:t>2</a:t>
            </a:r>
            <a:endParaRPr sz="8800" dirty="0">
              <a:latin typeface="Arial"/>
              <a:cs typeface="Arial"/>
            </a:endParaRPr>
          </a:p>
        </p:txBody>
      </p:sp>
      <p:sp>
        <p:nvSpPr>
          <p:cNvPr id="7" name="object 7"/>
          <p:cNvSpPr txBox="1"/>
          <p:nvPr/>
        </p:nvSpPr>
        <p:spPr>
          <a:xfrm>
            <a:off x="1624330" y="4137494"/>
            <a:ext cx="4858511" cy="702500"/>
          </a:xfrm>
          <a:prstGeom prst="rect">
            <a:avLst/>
          </a:prstGeom>
        </p:spPr>
        <p:txBody>
          <a:bodyPr vert="horz" wrap="square" lIns="0" tIns="118745" rIns="0" bIns="0" rtlCol="0">
            <a:spAutoFit/>
          </a:bodyPr>
          <a:lstStyle/>
          <a:p>
            <a:pPr marL="12700" marR="5080">
              <a:lnSpc>
                <a:spcPts val="4940"/>
              </a:lnSpc>
              <a:spcBef>
                <a:spcPts val="935"/>
              </a:spcBef>
            </a:pPr>
            <a:r>
              <a:rPr lang="ja-JP" altLang="en-US" sz="4000" b="1" spc="25" dirty="0">
                <a:solidFill>
                  <a:srgbClr val="2E5496"/>
                </a:solidFill>
                <a:latin typeface="Arial" panose="020B0604020202020204" pitchFamily="34" charset="0"/>
                <a:cs typeface="Arial" panose="020B0604020202020204" pitchFamily="34" charset="0"/>
              </a:rPr>
              <a:t>申請方法（</a:t>
            </a:r>
            <a:r>
              <a:rPr lang="en-US" altLang="ja-JP" sz="4000" b="1" spc="25" dirty="0">
                <a:solidFill>
                  <a:srgbClr val="2E5496"/>
                </a:solidFill>
                <a:latin typeface="Arial" panose="020B0604020202020204" pitchFamily="34" charset="0"/>
                <a:cs typeface="Arial" panose="020B0604020202020204" pitchFamily="34" charset="0"/>
              </a:rPr>
              <a:t>PC</a:t>
            </a:r>
            <a:r>
              <a:rPr lang="ja-JP" altLang="en-US" sz="4000" b="1" spc="25" dirty="0">
                <a:solidFill>
                  <a:srgbClr val="2E5496"/>
                </a:solidFill>
                <a:latin typeface="Arial" panose="020B0604020202020204" pitchFamily="34" charset="0"/>
                <a:cs typeface="Arial" panose="020B0604020202020204" pitchFamily="34" charset="0"/>
              </a:rPr>
              <a:t>）</a:t>
            </a:r>
            <a:endParaRPr lang="en-US" sz="4000" b="1" spc="25" dirty="0">
              <a:solidFill>
                <a:srgbClr val="2E5496"/>
              </a:solidFill>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5367</TotalTime>
  <Words>2545</Words>
  <PresentationFormat>ユーザー設定</PresentationFormat>
  <Paragraphs>481</Paragraphs>
  <Slides>47</Slides>
  <Notes>7</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47</vt:i4>
      </vt:variant>
    </vt:vector>
  </HeadingPairs>
  <TitlesOfParts>
    <vt:vector size="60" baseType="lpstr">
      <vt:lpstr>Malgun Gothic</vt:lpstr>
      <vt:lpstr>Microsoft YaHei UI</vt:lpstr>
      <vt:lpstr>ＭＳ Ｐゴシック</vt:lpstr>
      <vt:lpstr>ＭＳ Ｐゴシック</vt:lpstr>
      <vt:lpstr>MS Gothic</vt:lpstr>
      <vt:lpstr>游ゴシック</vt:lpstr>
      <vt:lpstr>游ゴシック</vt:lpstr>
      <vt:lpstr>Arial</vt:lpstr>
      <vt:lpstr>Calibri</vt:lpstr>
      <vt:lpstr>Microsoft Sans Serif</vt:lpstr>
      <vt:lpstr>Quattrocento Sans</vt:lpstr>
      <vt:lpstr>Times New Roman</vt:lpstr>
      <vt:lpstr>Office Theme</vt:lpstr>
      <vt:lpstr>PowerPoint プレゼンテーション</vt:lpstr>
      <vt:lpstr>PowerPoint プレゼンテーション</vt:lpstr>
      <vt:lpstr>  従業員用操作マニュアル目次 </vt:lpstr>
      <vt:lpstr>はじめに</vt:lpstr>
      <vt:lpstr>ジンジャーの推奨環境</vt:lpstr>
      <vt:lpstr>1 -2</vt:lpstr>
      <vt:lpstr>PowerPoint プレゼンテーション</vt:lpstr>
      <vt:lpstr>PowerPoint プレゼンテーション</vt:lpstr>
      <vt:lpstr>PowerPoint プレゼンテーション</vt:lpstr>
      <vt:lpstr>2 -1</vt:lpstr>
      <vt:lpstr>PowerPoint プレゼンテーション</vt:lpstr>
      <vt:lpstr>2 -2</vt:lpstr>
      <vt:lpstr>2 -2</vt:lpstr>
      <vt:lpstr>2 -2</vt:lpstr>
      <vt:lpstr>2 -2</vt:lpstr>
      <vt:lpstr>2 -2</vt:lpstr>
      <vt:lpstr>PowerPoint プレゼンテーション</vt:lpstr>
      <vt:lpstr>2 -3</vt:lpstr>
      <vt:lpstr>PowerPoint プレゼンテーション</vt:lpstr>
      <vt:lpstr>PowerPoint プレゼンテーション</vt:lpstr>
      <vt:lpstr>PowerPoint プレゼンテーション</vt:lpstr>
      <vt:lpstr>2 -3</vt:lpstr>
      <vt:lpstr>2 -4</vt:lpstr>
      <vt:lpstr>2 -4</vt:lpstr>
      <vt:lpstr>PowerPoint プレゼンテーション</vt:lpstr>
      <vt:lpstr>PowerPoint プレゼンテーション</vt:lpstr>
      <vt:lpstr>2 -4</vt:lpstr>
      <vt:lpstr>2 -4</vt:lpstr>
      <vt:lpstr>PowerPoint プレゼンテーション</vt:lpstr>
      <vt:lpstr>2 -6</vt:lpstr>
      <vt:lpstr>2 -6</vt:lpstr>
      <vt:lpstr>2 -7</vt:lpstr>
      <vt:lpstr>2 -7</vt:lpstr>
      <vt:lpstr>PowerPoint プレゼンテーション</vt:lpstr>
      <vt:lpstr>PowerPoint プレゼンテーション</vt:lpstr>
      <vt:lpstr>PowerPoint プレゼンテーション</vt:lpstr>
      <vt:lpstr>3 -3</vt:lpstr>
      <vt:lpstr>3 -4</vt:lpstr>
      <vt:lpstr>3 -4</vt:lpstr>
      <vt:lpstr>3 -4</vt:lpstr>
      <vt:lpstr>3 -4</vt:lpstr>
      <vt:lpstr>3 -4</vt:lpstr>
      <vt:lpstr>3 -4</vt:lpstr>
      <vt:lpstr>3 -5</vt:lpstr>
      <vt:lpstr>3 -5</vt:lpstr>
      <vt:lpstr>3 -6</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2022-11-01T01:39:29Z</dcterms:created>
  <dcterms:modified xsi:type="dcterms:W3CDTF">2023-03-01T04:26:51Z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2022-11-01T00:00:00Z</vt:filetime>
  </property>
  <property fmtid="{D5CDD505-2E9C-101B-9397-08002B2CF9AE}" pid="3" name="Creator">
    <vt:lpwstr>Microsoft® PowerPoint® 2016</vt:lpwstr>
  </property>
  <property fmtid="{D5CDD505-2E9C-101B-9397-08002B2CF9AE}" pid="4" name="LastSaved">
    <vt:filetime>2022-11-01T00:00:00Z</vt:filetime>
  </property>
</Properties>
</file>